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99" r:id="rId2"/>
  </p:sldMasterIdLst>
  <p:notesMasterIdLst>
    <p:notesMasterId r:id="rId10"/>
  </p:notesMasterIdLst>
  <p:handoutMasterIdLst>
    <p:handoutMasterId r:id="rId11"/>
  </p:handoutMasterIdLst>
  <p:sldIdLst>
    <p:sldId id="1212" r:id="rId3"/>
    <p:sldId id="1241" r:id="rId4"/>
    <p:sldId id="1237" r:id="rId5"/>
    <p:sldId id="1235" r:id="rId6"/>
    <p:sldId id="1238" r:id="rId7"/>
    <p:sldId id="1240" r:id="rId8"/>
    <p:sldId id="1239" r:id="rId9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00028"/>
    <a:srgbClr val="292929"/>
    <a:srgbClr val="00C1B6"/>
    <a:srgbClr val="1A3153"/>
    <a:srgbClr val="233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4" autoAdjust="0"/>
    <p:restoredTop sz="97461" autoAdjust="0"/>
  </p:normalViewPr>
  <p:slideViewPr>
    <p:cSldViewPr snapToGrid="0" showGuides="1">
      <p:cViewPr varScale="1">
        <p:scale>
          <a:sx n="82" d="100"/>
          <a:sy n="82" d="100"/>
        </p:scale>
        <p:origin x="864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310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493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Patrasc" userId="1473b47d5cd04395" providerId="LiveId" clId="{AA4832BB-1126-4E3B-BE3F-E076258BAE55}"/>
    <pc:docChg chg="undo redo custSel addSld delSld modSld sldOrd addMainMaster delMainMaster modMainMaster delSection modSection">
      <pc:chgData name="George Patrasc" userId="1473b47d5cd04395" providerId="LiveId" clId="{AA4832BB-1126-4E3B-BE3F-E076258BAE55}" dt="2024-09-19T18:47:04.008" v="1956"/>
      <pc:docMkLst>
        <pc:docMk/>
      </pc:docMkLst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4291042792" sldId="266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1500305047" sldId="267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044083358" sldId="268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2588031814" sldId="282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2787577464" sldId="290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57168791" sldId="300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336576433" sldId="305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869499180" sldId="313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1470302521" sldId="315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2969443571" sldId="317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1748855520" sldId="327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1824944934" sldId="331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2496441358" sldId="332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529998100" sldId="336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405433239" sldId="339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255591453" sldId="340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669797338" sldId="341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2159355435" sldId="342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41984877" sldId="343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1220026651" sldId="344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473159494" sldId="345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1695493226" sldId="347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942283136" sldId="348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1195743572" sldId="349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826715043" sldId="350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405046474" sldId="355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2435204155" sldId="358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4225993985" sldId="359"/>
        </pc:sldMkLst>
      </pc:sldChg>
      <pc:sldChg chg="addSp delSp modSp del mod">
        <pc:chgData name="George Patrasc" userId="1473b47d5cd04395" providerId="LiveId" clId="{AA4832BB-1126-4E3B-BE3F-E076258BAE55}" dt="2024-09-19T18:43:33.237" v="1859" actId="47"/>
        <pc:sldMkLst>
          <pc:docMk/>
          <pc:sldMk cId="1248602970" sldId="360"/>
        </pc:sldMkLst>
        <pc:spChg chg="add mod">
          <ac:chgData name="George Patrasc" userId="1473b47d5cd04395" providerId="LiveId" clId="{AA4832BB-1126-4E3B-BE3F-E076258BAE55}" dt="2024-09-19T18:07:36.864" v="1533"/>
          <ac:spMkLst>
            <pc:docMk/>
            <pc:sldMk cId="1248602970" sldId="360"/>
            <ac:spMk id="2" creationId="{56D38305-486D-F2BF-2BAE-7DD8F99FABF8}"/>
          </ac:spMkLst>
        </pc:spChg>
        <pc:spChg chg="del">
          <ac:chgData name="George Patrasc" userId="1473b47d5cd04395" providerId="LiveId" clId="{AA4832BB-1126-4E3B-BE3F-E076258BAE55}" dt="2024-09-19T14:34:30.694" v="357" actId="478"/>
          <ac:spMkLst>
            <pc:docMk/>
            <pc:sldMk cId="1248602970" sldId="360"/>
            <ac:spMk id="2" creationId="{B686C292-B539-4804-A061-8691E22291E4}"/>
          </ac:spMkLst>
        </pc:spChg>
        <pc:spChg chg="del">
          <ac:chgData name="George Patrasc" userId="1473b47d5cd04395" providerId="LiveId" clId="{AA4832BB-1126-4E3B-BE3F-E076258BAE55}" dt="2024-09-19T17:11:37.592" v="953" actId="478"/>
          <ac:spMkLst>
            <pc:docMk/>
            <pc:sldMk cId="1248602970" sldId="360"/>
            <ac:spMk id="3" creationId="{2B0DE3D4-F640-458A-92E7-094BB79AAD45}"/>
          </ac:spMkLst>
        </pc:spChg>
        <pc:spChg chg="del">
          <ac:chgData name="George Patrasc" userId="1473b47d5cd04395" providerId="LiveId" clId="{AA4832BB-1126-4E3B-BE3F-E076258BAE55}" dt="2024-09-19T17:11:37.592" v="953" actId="478"/>
          <ac:spMkLst>
            <pc:docMk/>
            <pc:sldMk cId="1248602970" sldId="360"/>
            <ac:spMk id="4" creationId="{A85DA9AA-DB59-45F9-8B93-A6E4A68402B5}"/>
          </ac:spMkLst>
        </pc:spChg>
        <pc:spChg chg="add del mod">
          <ac:chgData name="George Patrasc" userId="1473b47d5cd04395" providerId="LiveId" clId="{AA4832BB-1126-4E3B-BE3F-E076258BAE55}" dt="2024-09-19T14:34:38.975" v="359" actId="478"/>
          <ac:spMkLst>
            <pc:docMk/>
            <pc:sldMk cId="1248602970" sldId="360"/>
            <ac:spMk id="6" creationId="{6185E4F9-A5FD-2556-CF0C-B38152999C4B}"/>
          </ac:spMkLst>
        </pc:spChg>
        <pc:spChg chg="add mod">
          <ac:chgData name="George Patrasc" userId="1473b47d5cd04395" providerId="LiveId" clId="{AA4832BB-1126-4E3B-BE3F-E076258BAE55}" dt="2024-09-19T18:07:36.864" v="1533"/>
          <ac:spMkLst>
            <pc:docMk/>
            <pc:sldMk cId="1248602970" sldId="360"/>
            <ac:spMk id="7" creationId="{56E8E196-80BA-7B46-4D6C-592D10DED82B}"/>
          </ac:spMkLst>
        </pc:spChg>
        <pc:spChg chg="add del mod">
          <ac:chgData name="George Patrasc" userId="1473b47d5cd04395" providerId="LiveId" clId="{AA4832BB-1126-4E3B-BE3F-E076258BAE55}" dt="2024-09-19T14:43:35.091" v="417" actId="478"/>
          <ac:spMkLst>
            <pc:docMk/>
            <pc:sldMk cId="1248602970" sldId="360"/>
            <ac:spMk id="7" creationId="{DA865AB3-8AE0-4AB0-94C2-2E517EC147DE}"/>
          </ac:spMkLst>
        </pc:spChg>
        <pc:spChg chg="add del mod">
          <ac:chgData name="George Patrasc" userId="1473b47d5cd04395" providerId="LiveId" clId="{AA4832BB-1126-4E3B-BE3F-E076258BAE55}" dt="2024-09-19T14:43:35.091" v="417" actId="478"/>
          <ac:spMkLst>
            <pc:docMk/>
            <pc:sldMk cId="1248602970" sldId="360"/>
            <ac:spMk id="8" creationId="{C14414CC-0D3D-4B70-91D9-2F124E04E6B2}"/>
          </ac:spMkLst>
        </pc:spChg>
        <pc:spChg chg="add del mod">
          <ac:chgData name="George Patrasc" userId="1473b47d5cd04395" providerId="LiveId" clId="{AA4832BB-1126-4E3B-BE3F-E076258BAE55}" dt="2024-09-19T15:48:41.027" v="447" actId="478"/>
          <ac:spMkLst>
            <pc:docMk/>
            <pc:sldMk cId="1248602970" sldId="360"/>
            <ac:spMk id="9" creationId="{038090A3-2278-3C24-9811-3871DA8E1E4C}"/>
          </ac:spMkLst>
        </pc:spChg>
        <pc:spChg chg="add del mod">
          <ac:chgData name="George Patrasc" userId="1473b47d5cd04395" providerId="LiveId" clId="{AA4832BB-1126-4E3B-BE3F-E076258BAE55}" dt="2024-09-19T17:11:37.592" v="953" actId="478"/>
          <ac:spMkLst>
            <pc:docMk/>
            <pc:sldMk cId="1248602970" sldId="360"/>
            <ac:spMk id="10" creationId="{906B3DF9-E715-30AC-9CAF-129760377634}"/>
          </ac:spMkLst>
        </pc:spChg>
        <pc:spChg chg="add del mod">
          <ac:chgData name="George Patrasc" userId="1473b47d5cd04395" providerId="LiveId" clId="{AA4832BB-1126-4E3B-BE3F-E076258BAE55}" dt="2024-09-19T17:11:37.592" v="953" actId="478"/>
          <ac:spMkLst>
            <pc:docMk/>
            <pc:sldMk cId="1248602970" sldId="360"/>
            <ac:spMk id="12" creationId="{44E15822-6D19-965D-7146-F2AA39A1575A}"/>
          </ac:spMkLst>
        </pc:spChg>
        <pc:spChg chg="add mod">
          <ac:chgData name="George Patrasc" userId="1473b47d5cd04395" providerId="LiveId" clId="{AA4832BB-1126-4E3B-BE3F-E076258BAE55}" dt="2024-09-19T18:07:36.864" v="1533"/>
          <ac:spMkLst>
            <pc:docMk/>
            <pc:sldMk cId="1248602970" sldId="360"/>
            <ac:spMk id="12" creationId="{722F65D8-0A20-220D-9711-685DFC9CB4F7}"/>
          </ac:spMkLst>
        </pc:spChg>
        <pc:spChg chg="add mod">
          <ac:chgData name="George Patrasc" userId="1473b47d5cd04395" providerId="LiveId" clId="{AA4832BB-1126-4E3B-BE3F-E076258BAE55}" dt="2024-09-19T18:07:36.864" v="1533"/>
          <ac:spMkLst>
            <pc:docMk/>
            <pc:sldMk cId="1248602970" sldId="360"/>
            <ac:spMk id="13" creationId="{5697ED79-CD4C-CDE9-F478-EEFC14B97B80}"/>
          </ac:spMkLst>
        </pc:spChg>
        <pc:spChg chg="add del mod">
          <ac:chgData name="George Patrasc" userId="1473b47d5cd04395" providerId="LiveId" clId="{AA4832BB-1126-4E3B-BE3F-E076258BAE55}" dt="2024-09-19T18:07:36.519" v="1532" actId="478"/>
          <ac:spMkLst>
            <pc:docMk/>
            <pc:sldMk cId="1248602970" sldId="360"/>
            <ac:spMk id="14" creationId="{9AC5A710-D183-1D85-F774-0F7AA4C9118E}"/>
          </ac:spMkLst>
        </pc:spChg>
        <pc:spChg chg="mod">
          <ac:chgData name="George Patrasc" userId="1473b47d5cd04395" providerId="LiveId" clId="{AA4832BB-1126-4E3B-BE3F-E076258BAE55}" dt="2024-09-19T17:11:38.163" v="954"/>
          <ac:spMkLst>
            <pc:docMk/>
            <pc:sldMk cId="1248602970" sldId="360"/>
            <ac:spMk id="17" creationId="{C6D81703-5ACE-2AA7-04BF-ECAF1C644008}"/>
          </ac:spMkLst>
        </pc:spChg>
        <pc:spChg chg="mod">
          <ac:chgData name="George Patrasc" userId="1473b47d5cd04395" providerId="LiveId" clId="{AA4832BB-1126-4E3B-BE3F-E076258BAE55}" dt="2024-09-19T17:11:38.163" v="954"/>
          <ac:spMkLst>
            <pc:docMk/>
            <pc:sldMk cId="1248602970" sldId="360"/>
            <ac:spMk id="20" creationId="{3EC8064B-3713-5894-90BA-527E71B03309}"/>
          </ac:spMkLst>
        </pc:spChg>
        <pc:spChg chg="mod">
          <ac:chgData name="George Patrasc" userId="1473b47d5cd04395" providerId="LiveId" clId="{AA4832BB-1126-4E3B-BE3F-E076258BAE55}" dt="2024-09-19T17:11:38.163" v="954"/>
          <ac:spMkLst>
            <pc:docMk/>
            <pc:sldMk cId="1248602970" sldId="360"/>
            <ac:spMk id="23" creationId="{277CB554-62D4-6E5E-1835-79B86B45B5A9}"/>
          </ac:spMkLst>
        </pc:spChg>
        <pc:spChg chg="mod">
          <ac:chgData name="George Patrasc" userId="1473b47d5cd04395" providerId="LiveId" clId="{AA4832BB-1126-4E3B-BE3F-E076258BAE55}" dt="2024-09-19T17:11:38.163" v="954"/>
          <ac:spMkLst>
            <pc:docMk/>
            <pc:sldMk cId="1248602970" sldId="360"/>
            <ac:spMk id="26" creationId="{553EE3D7-C305-8637-9211-15C31DF37797}"/>
          </ac:spMkLst>
        </pc:spChg>
        <pc:spChg chg="mod">
          <ac:chgData name="George Patrasc" userId="1473b47d5cd04395" providerId="LiveId" clId="{AA4832BB-1126-4E3B-BE3F-E076258BAE55}" dt="2024-09-19T17:11:38.163" v="954"/>
          <ac:spMkLst>
            <pc:docMk/>
            <pc:sldMk cId="1248602970" sldId="360"/>
            <ac:spMk id="29" creationId="{E17163BA-6338-B187-558A-B497791B3482}"/>
          </ac:spMkLst>
        </pc:spChg>
        <pc:spChg chg="mod">
          <ac:chgData name="George Patrasc" userId="1473b47d5cd04395" providerId="LiveId" clId="{AA4832BB-1126-4E3B-BE3F-E076258BAE55}" dt="2024-09-19T17:11:38.163" v="954"/>
          <ac:spMkLst>
            <pc:docMk/>
            <pc:sldMk cId="1248602970" sldId="360"/>
            <ac:spMk id="32" creationId="{E9F7510B-86CA-181B-E052-CDBB049083FF}"/>
          </ac:spMkLst>
        </pc:spChg>
        <pc:spChg chg="add del mod">
          <ac:chgData name="George Patrasc" userId="1473b47d5cd04395" providerId="LiveId" clId="{AA4832BB-1126-4E3B-BE3F-E076258BAE55}" dt="2024-09-19T18:07:36.519" v="1532" actId="478"/>
          <ac:spMkLst>
            <pc:docMk/>
            <pc:sldMk cId="1248602970" sldId="360"/>
            <ac:spMk id="33" creationId="{AAF45776-36C9-FB8B-7C57-B5D63E726632}"/>
          </ac:spMkLst>
        </pc:spChg>
        <pc:spChg chg="mod">
          <ac:chgData name="George Patrasc" userId="1473b47d5cd04395" providerId="LiveId" clId="{AA4832BB-1126-4E3B-BE3F-E076258BAE55}" dt="2024-09-19T17:11:38.163" v="954"/>
          <ac:spMkLst>
            <pc:docMk/>
            <pc:sldMk cId="1248602970" sldId="360"/>
            <ac:spMk id="36" creationId="{59F25BAF-A279-7276-4D66-25E613B28367}"/>
          </ac:spMkLst>
        </pc:spChg>
        <pc:spChg chg="mod">
          <ac:chgData name="George Patrasc" userId="1473b47d5cd04395" providerId="LiveId" clId="{AA4832BB-1126-4E3B-BE3F-E076258BAE55}" dt="2024-09-19T17:11:38.163" v="954"/>
          <ac:spMkLst>
            <pc:docMk/>
            <pc:sldMk cId="1248602970" sldId="360"/>
            <ac:spMk id="39" creationId="{E91EDF93-173C-8700-DA8F-2D49BC2E181D}"/>
          </ac:spMkLst>
        </pc:spChg>
        <pc:spChg chg="add del mod">
          <ac:chgData name="George Patrasc" userId="1473b47d5cd04395" providerId="LiveId" clId="{AA4832BB-1126-4E3B-BE3F-E076258BAE55}" dt="2024-09-19T18:07:36.519" v="1532" actId="478"/>
          <ac:spMkLst>
            <pc:docMk/>
            <pc:sldMk cId="1248602970" sldId="360"/>
            <ac:spMk id="40" creationId="{B5B6A228-6702-2620-65FB-D8638551282F}"/>
          </ac:spMkLst>
        </pc:spChg>
        <pc:spChg chg="add mod">
          <ac:chgData name="George Patrasc" userId="1473b47d5cd04395" providerId="LiveId" clId="{AA4832BB-1126-4E3B-BE3F-E076258BAE55}" dt="2024-09-19T18:07:36.864" v="1533"/>
          <ac:spMkLst>
            <pc:docMk/>
            <pc:sldMk cId="1248602970" sldId="360"/>
            <ac:spMk id="41" creationId="{56983A4D-756E-B6C6-9601-7E24F6375B08}"/>
          </ac:spMkLst>
        </pc:spChg>
        <pc:spChg chg="add mod">
          <ac:chgData name="George Patrasc" userId="1473b47d5cd04395" providerId="LiveId" clId="{AA4832BB-1126-4E3B-BE3F-E076258BAE55}" dt="2024-09-19T18:07:36.864" v="1533"/>
          <ac:spMkLst>
            <pc:docMk/>
            <pc:sldMk cId="1248602970" sldId="360"/>
            <ac:spMk id="42" creationId="{6251D538-BD1B-E2D5-63D5-F3EDF38A1EAF}"/>
          </ac:spMkLst>
        </pc:spChg>
        <pc:spChg chg="add mod">
          <ac:chgData name="George Patrasc" userId="1473b47d5cd04395" providerId="LiveId" clId="{AA4832BB-1126-4E3B-BE3F-E076258BAE55}" dt="2024-09-19T18:07:36.864" v="1533"/>
          <ac:spMkLst>
            <pc:docMk/>
            <pc:sldMk cId="1248602970" sldId="360"/>
            <ac:spMk id="43" creationId="{FECF5AF7-8C72-24D6-9107-C3E03846D43B}"/>
          </ac:spMkLst>
        </pc:spChg>
        <pc:spChg chg="add mod">
          <ac:chgData name="George Patrasc" userId="1473b47d5cd04395" providerId="LiveId" clId="{AA4832BB-1126-4E3B-BE3F-E076258BAE55}" dt="2024-09-19T18:07:36.864" v="1533"/>
          <ac:spMkLst>
            <pc:docMk/>
            <pc:sldMk cId="1248602970" sldId="360"/>
            <ac:spMk id="44" creationId="{38ECC93A-5040-1FCE-B901-AEBF5849163F}"/>
          </ac:spMkLst>
        </pc:spChg>
        <pc:grpChg chg="add del mod">
          <ac:chgData name="George Patrasc" userId="1473b47d5cd04395" providerId="LiveId" clId="{AA4832BB-1126-4E3B-BE3F-E076258BAE55}" dt="2024-09-19T18:07:36.519" v="1532" actId="478"/>
          <ac:grpSpMkLst>
            <pc:docMk/>
            <pc:sldMk cId="1248602970" sldId="360"/>
            <ac:grpSpMk id="15" creationId="{ED09F1A3-5978-1C15-801C-45E6BB83D5CB}"/>
          </ac:grpSpMkLst>
        </pc:grpChg>
        <pc:grpChg chg="add del mod">
          <ac:chgData name="George Patrasc" userId="1473b47d5cd04395" providerId="LiveId" clId="{AA4832BB-1126-4E3B-BE3F-E076258BAE55}" dt="2024-09-19T18:07:36.519" v="1532" actId="478"/>
          <ac:grpSpMkLst>
            <pc:docMk/>
            <pc:sldMk cId="1248602970" sldId="360"/>
            <ac:grpSpMk id="18" creationId="{4ED3FEBA-FB4D-7076-C499-AC19771F0E81}"/>
          </ac:grpSpMkLst>
        </pc:grpChg>
        <pc:grpChg chg="add del mod">
          <ac:chgData name="George Patrasc" userId="1473b47d5cd04395" providerId="LiveId" clId="{AA4832BB-1126-4E3B-BE3F-E076258BAE55}" dt="2024-09-19T18:07:36.519" v="1532" actId="478"/>
          <ac:grpSpMkLst>
            <pc:docMk/>
            <pc:sldMk cId="1248602970" sldId="360"/>
            <ac:grpSpMk id="21" creationId="{2993CD74-1EE0-F10D-7BD6-8AED371C76D9}"/>
          </ac:grpSpMkLst>
        </pc:grpChg>
        <pc:grpChg chg="add del mod">
          <ac:chgData name="George Patrasc" userId="1473b47d5cd04395" providerId="LiveId" clId="{AA4832BB-1126-4E3B-BE3F-E076258BAE55}" dt="2024-09-19T18:07:36.519" v="1532" actId="478"/>
          <ac:grpSpMkLst>
            <pc:docMk/>
            <pc:sldMk cId="1248602970" sldId="360"/>
            <ac:grpSpMk id="24" creationId="{185677F9-B292-83FB-6FD6-C29DA8D7891B}"/>
          </ac:grpSpMkLst>
        </pc:grpChg>
        <pc:grpChg chg="add del mod">
          <ac:chgData name="George Patrasc" userId="1473b47d5cd04395" providerId="LiveId" clId="{AA4832BB-1126-4E3B-BE3F-E076258BAE55}" dt="2024-09-19T18:07:36.519" v="1532" actId="478"/>
          <ac:grpSpMkLst>
            <pc:docMk/>
            <pc:sldMk cId="1248602970" sldId="360"/>
            <ac:grpSpMk id="27" creationId="{DDC7A0BC-64EE-8465-70C9-C4ADCB7764A1}"/>
          </ac:grpSpMkLst>
        </pc:grpChg>
        <pc:grpChg chg="add del mod">
          <ac:chgData name="George Patrasc" userId="1473b47d5cd04395" providerId="LiveId" clId="{AA4832BB-1126-4E3B-BE3F-E076258BAE55}" dt="2024-09-19T18:07:36.519" v="1532" actId="478"/>
          <ac:grpSpMkLst>
            <pc:docMk/>
            <pc:sldMk cId="1248602970" sldId="360"/>
            <ac:grpSpMk id="30" creationId="{4E9F1DDB-75AB-7783-89AD-8B5062C3BD0A}"/>
          </ac:grpSpMkLst>
        </pc:grpChg>
        <pc:grpChg chg="add del mod">
          <ac:chgData name="George Patrasc" userId="1473b47d5cd04395" providerId="LiveId" clId="{AA4832BB-1126-4E3B-BE3F-E076258BAE55}" dt="2024-09-19T18:07:36.519" v="1532" actId="478"/>
          <ac:grpSpMkLst>
            <pc:docMk/>
            <pc:sldMk cId="1248602970" sldId="360"/>
            <ac:grpSpMk id="34" creationId="{A32F8B45-7671-9620-441B-572EF64FB77B}"/>
          </ac:grpSpMkLst>
        </pc:grpChg>
        <pc:grpChg chg="add del mod">
          <ac:chgData name="George Patrasc" userId="1473b47d5cd04395" providerId="LiveId" clId="{AA4832BB-1126-4E3B-BE3F-E076258BAE55}" dt="2024-09-19T18:07:36.519" v="1532" actId="478"/>
          <ac:grpSpMkLst>
            <pc:docMk/>
            <pc:sldMk cId="1248602970" sldId="360"/>
            <ac:grpSpMk id="37" creationId="{9B60BC48-021D-AE3D-27DE-0717E4015BDF}"/>
          </ac:grpSpMkLst>
        </pc:grpChg>
        <pc:picChg chg="add mod">
          <ac:chgData name="George Patrasc" userId="1473b47d5cd04395" providerId="LiveId" clId="{AA4832BB-1126-4E3B-BE3F-E076258BAE55}" dt="2024-09-19T18:07:36.864" v="1533"/>
          <ac:picMkLst>
            <pc:docMk/>
            <pc:sldMk cId="1248602970" sldId="360"/>
            <ac:picMk id="3" creationId="{6EED06FE-BC25-D8DB-E9B2-2DCECFB0F3A8}"/>
          </ac:picMkLst>
        </pc:picChg>
        <pc:picChg chg="add mod">
          <ac:chgData name="George Patrasc" userId="1473b47d5cd04395" providerId="LiveId" clId="{AA4832BB-1126-4E3B-BE3F-E076258BAE55}" dt="2024-09-19T18:07:36.864" v="1533"/>
          <ac:picMkLst>
            <pc:docMk/>
            <pc:sldMk cId="1248602970" sldId="360"/>
            <ac:picMk id="4" creationId="{01FD2C1D-491A-829C-D25B-880BB2D97CAD}"/>
          </ac:picMkLst>
        </pc:picChg>
        <pc:picChg chg="add mod">
          <ac:chgData name="George Patrasc" userId="1473b47d5cd04395" providerId="LiveId" clId="{AA4832BB-1126-4E3B-BE3F-E076258BAE55}" dt="2024-09-19T18:07:36.864" v="1533"/>
          <ac:picMkLst>
            <pc:docMk/>
            <pc:sldMk cId="1248602970" sldId="360"/>
            <ac:picMk id="5" creationId="{36748D4C-A7CB-50BD-E1D1-CD7A02F7CE1F}"/>
          </ac:picMkLst>
        </pc:picChg>
        <pc:picChg chg="add mod">
          <ac:chgData name="George Patrasc" userId="1473b47d5cd04395" providerId="LiveId" clId="{AA4832BB-1126-4E3B-BE3F-E076258BAE55}" dt="2024-09-19T18:07:36.864" v="1533"/>
          <ac:picMkLst>
            <pc:docMk/>
            <pc:sldMk cId="1248602970" sldId="360"/>
            <ac:picMk id="6" creationId="{13AB04D6-218A-1F0F-EF95-4C2FC5C6718C}"/>
          </ac:picMkLst>
        </pc:picChg>
        <pc:picChg chg="add del mod">
          <ac:chgData name="George Patrasc" userId="1473b47d5cd04395" providerId="LiveId" clId="{AA4832BB-1126-4E3B-BE3F-E076258BAE55}" dt="2024-09-19T17:11:37.592" v="953" actId="478"/>
          <ac:picMkLst>
            <pc:docMk/>
            <pc:sldMk cId="1248602970" sldId="360"/>
            <ac:picMk id="11" creationId="{E6250461-2995-D182-89F6-DAA0367C73AE}"/>
          </ac:picMkLst>
        </pc:picChg>
        <pc:picChg chg="add del mod">
          <ac:chgData name="George Patrasc" userId="1473b47d5cd04395" providerId="LiveId" clId="{AA4832BB-1126-4E3B-BE3F-E076258BAE55}" dt="2024-09-19T17:11:37.592" v="953" actId="478"/>
          <ac:picMkLst>
            <pc:docMk/>
            <pc:sldMk cId="1248602970" sldId="360"/>
            <ac:picMk id="13" creationId="{8B00C6A6-334C-D9A2-5C17-22560B220548}"/>
          </ac:picMkLst>
        </pc:picChg>
        <pc:picChg chg="mod">
          <ac:chgData name="George Patrasc" userId="1473b47d5cd04395" providerId="LiveId" clId="{AA4832BB-1126-4E3B-BE3F-E076258BAE55}" dt="2024-09-19T17:11:38.163" v="954"/>
          <ac:picMkLst>
            <pc:docMk/>
            <pc:sldMk cId="1248602970" sldId="360"/>
            <ac:picMk id="16" creationId="{ACD210F0-B7CE-ACA2-D9F9-72C5799B0815}"/>
          </ac:picMkLst>
        </pc:picChg>
        <pc:picChg chg="mod">
          <ac:chgData name="George Patrasc" userId="1473b47d5cd04395" providerId="LiveId" clId="{AA4832BB-1126-4E3B-BE3F-E076258BAE55}" dt="2024-09-19T17:11:38.163" v="954"/>
          <ac:picMkLst>
            <pc:docMk/>
            <pc:sldMk cId="1248602970" sldId="360"/>
            <ac:picMk id="19" creationId="{9EA28E94-6744-6447-6AC7-E0ACCD2122D5}"/>
          </ac:picMkLst>
        </pc:picChg>
        <pc:picChg chg="mod">
          <ac:chgData name="George Patrasc" userId="1473b47d5cd04395" providerId="LiveId" clId="{AA4832BB-1126-4E3B-BE3F-E076258BAE55}" dt="2024-09-19T17:11:38.163" v="954"/>
          <ac:picMkLst>
            <pc:docMk/>
            <pc:sldMk cId="1248602970" sldId="360"/>
            <ac:picMk id="22" creationId="{A8DA49F9-A90B-F5CC-2C25-758F745AB2AD}"/>
          </ac:picMkLst>
        </pc:picChg>
        <pc:picChg chg="mod">
          <ac:chgData name="George Patrasc" userId="1473b47d5cd04395" providerId="LiveId" clId="{AA4832BB-1126-4E3B-BE3F-E076258BAE55}" dt="2024-09-19T17:11:38.163" v="954"/>
          <ac:picMkLst>
            <pc:docMk/>
            <pc:sldMk cId="1248602970" sldId="360"/>
            <ac:picMk id="25" creationId="{ABBB5E90-F8D0-7C62-E928-2E62FE22844E}"/>
          </ac:picMkLst>
        </pc:picChg>
        <pc:picChg chg="mod">
          <ac:chgData name="George Patrasc" userId="1473b47d5cd04395" providerId="LiveId" clId="{AA4832BB-1126-4E3B-BE3F-E076258BAE55}" dt="2024-09-19T17:11:38.163" v="954"/>
          <ac:picMkLst>
            <pc:docMk/>
            <pc:sldMk cId="1248602970" sldId="360"/>
            <ac:picMk id="28" creationId="{6F5C94A4-A5DC-00CC-5646-8CF1D83D8D02}"/>
          </ac:picMkLst>
        </pc:picChg>
        <pc:picChg chg="mod">
          <ac:chgData name="George Patrasc" userId="1473b47d5cd04395" providerId="LiveId" clId="{AA4832BB-1126-4E3B-BE3F-E076258BAE55}" dt="2024-09-19T17:11:38.163" v="954"/>
          <ac:picMkLst>
            <pc:docMk/>
            <pc:sldMk cId="1248602970" sldId="360"/>
            <ac:picMk id="31" creationId="{E82153D6-B448-0B65-2DCE-E4C9A36E597E}"/>
          </ac:picMkLst>
        </pc:picChg>
        <pc:picChg chg="mod">
          <ac:chgData name="George Patrasc" userId="1473b47d5cd04395" providerId="LiveId" clId="{AA4832BB-1126-4E3B-BE3F-E076258BAE55}" dt="2024-09-19T17:11:38.163" v="954"/>
          <ac:picMkLst>
            <pc:docMk/>
            <pc:sldMk cId="1248602970" sldId="360"/>
            <ac:picMk id="35" creationId="{0FE79C5A-886B-43B5-A6CE-84219AD1D1FA}"/>
          </ac:picMkLst>
        </pc:picChg>
        <pc:picChg chg="mod">
          <ac:chgData name="George Patrasc" userId="1473b47d5cd04395" providerId="LiveId" clId="{AA4832BB-1126-4E3B-BE3F-E076258BAE55}" dt="2024-09-19T17:11:38.163" v="954"/>
          <ac:picMkLst>
            <pc:docMk/>
            <pc:sldMk cId="1248602970" sldId="360"/>
            <ac:picMk id="38" creationId="{8E68859B-030F-A86E-B301-3EA616F2ECD1}"/>
          </ac:picMkLst>
        </pc:picChg>
        <pc:cxnChg chg="add mod">
          <ac:chgData name="George Patrasc" userId="1473b47d5cd04395" providerId="LiveId" clId="{AA4832BB-1126-4E3B-BE3F-E076258BAE55}" dt="2024-09-19T18:07:36.864" v="1533"/>
          <ac:cxnSpMkLst>
            <pc:docMk/>
            <pc:sldMk cId="1248602970" sldId="360"/>
            <ac:cxnSpMk id="8" creationId="{518C1124-23A8-3047-3563-BA91E7036CE2}"/>
          </ac:cxnSpMkLst>
        </pc:cxnChg>
        <pc:cxnChg chg="add mod">
          <ac:chgData name="George Patrasc" userId="1473b47d5cd04395" providerId="LiveId" clId="{AA4832BB-1126-4E3B-BE3F-E076258BAE55}" dt="2024-09-19T18:07:36.864" v="1533"/>
          <ac:cxnSpMkLst>
            <pc:docMk/>
            <pc:sldMk cId="1248602970" sldId="360"/>
            <ac:cxnSpMk id="9" creationId="{002F2437-BFE1-5220-8E4E-15C8AECD4EC8}"/>
          </ac:cxnSpMkLst>
        </pc:cxnChg>
        <pc:cxnChg chg="add mod">
          <ac:chgData name="George Patrasc" userId="1473b47d5cd04395" providerId="LiveId" clId="{AA4832BB-1126-4E3B-BE3F-E076258BAE55}" dt="2024-09-19T18:07:36.864" v="1533"/>
          <ac:cxnSpMkLst>
            <pc:docMk/>
            <pc:sldMk cId="1248602970" sldId="360"/>
            <ac:cxnSpMk id="10" creationId="{D135C8B8-0C2B-1D39-EF96-F24292E11F54}"/>
          </ac:cxnSpMkLst>
        </pc:cxnChg>
        <pc:cxnChg chg="add mod">
          <ac:chgData name="George Patrasc" userId="1473b47d5cd04395" providerId="LiveId" clId="{AA4832BB-1126-4E3B-BE3F-E076258BAE55}" dt="2024-09-19T18:07:36.864" v="1533"/>
          <ac:cxnSpMkLst>
            <pc:docMk/>
            <pc:sldMk cId="1248602970" sldId="360"/>
            <ac:cxnSpMk id="11" creationId="{6163462D-D4FB-6A60-401F-BE82AB2D4ECC}"/>
          </ac:cxnSpMkLst>
        </pc:cxnChg>
      </pc:sldChg>
      <pc:sldChg chg="modSp del mod">
        <pc:chgData name="George Patrasc" userId="1473b47d5cd04395" providerId="LiveId" clId="{AA4832BB-1126-4E3B-BE3F-E076258BAE55}" dt="2024-09-19T18:43:33.237" v="1859" actId="47"/>
        <pc:sldMkLst>
          <pc:docMk/>
          <pc:sldMk cId="3408986054" sldId="1167"/>
        </pc:sldMkLst>
        <pc:spChg chg="mod">
          <ac:chgData name="George Patrasc" userId="1473b47d5cd04395" providerId="LiveId" clId="{AA4832BB-1126-4E3B-BE3F-E076258BAE55}" dt="2024-09-19T17:50:17.271" v="1292" actId="207"/>
          <ac:spMkLst>
            <pc:docMk/>
            <pc:sldMk cId="3408986054" sldId="1167"/>
            <ac:spMk id="100" creationId="{0B5D353C-2EC5-4D3D-AD98-CE66A08C0028}"/>
          </ac:spMkLst>
        </pc:spChg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928641511" sldId="1168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230818928" sldId="1169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955108308" sldId="1170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2003471651" sldId="1171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1614690746" sldId="1172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522152137" sldId="1173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177220602" sldId="1174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435388989" sldId="1176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805195560" sldId="1184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166409655" sldId="1185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1112151404" sldId="1186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2574497111" sldId="1187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1158257041" sldId="1193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13436133" sldId="1194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949757256" sldId="1195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1172274543" sldId="1196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2563079142" sldId="1197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534921338" sldId="1198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1597044643" sldId="1203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774705203" sldId="1204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2158306925" sldId="1205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2970369981" sldId="1206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4293865725" sldId="1207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739058021" sldId="1208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45352816" sldId="1209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180594592" sldId="1210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939850400" sldId="1211"/>
        </pc:sldMkLst>
      </pc:sldChg>
      <pc:sldChg chg="delSp modSp mod">
        <pc:chgData name="George Patrasc" userId="1473b47d5cd04395" providerId="LiveId" clId="{AA4832BB-1126-4E3B-BE3F-E076258BAE55}" dt="2024-09-19T18:46:48.622" v="1952"/>
        <pc:sldMkLst>
          <pc:docMk/>
          <pc:sldMk cId="1053205732" sldId="1212"/>
        </pc:sldMkLst>
        <pc:spChg chg="mod">
          <ac:chgData name="George Patrasc" userId="1473b47d5cd04395" providerId="LiveId" clId="{AA4832BB-1126-4E3B-BE3F-E076258BAE55}" dt="2024-09-19T18:46:48.622" v="1952"/>
          <ac:spMkLst>
            <pc:docMk/>
            <pc:sldMk cId="1053205732" sldId="1212"/>
            <ac:spMk id="2" creationId="{8FDA17C2-CC0D-4A70-A1C4-4DAA44F64772}"/>
          </ac:spMkLst>
        </pc:spChg>
        <pc:spChg chg="mod">
          <ac:chgData name="George Patrasc" userId="1473b47d5cd04395" providerId="LiveId" clId="{AA4832BB-1126-4E3B-BE3F-E076258BAE55}" dt="2024-09-19T18:06:19.653" v="1531" actId="20577"/>
          <ac:spMkLst>
            <pc:docMk/>
            <pc:sldMk cId="1053205732" sldId="1212"/>
            <ac:spMk id="5" creationId="{C14414CC-0D3D-4B70-91D9-2F124E04E6B2}"/>
          </ac:spMkLst>
        </pc:spChg>
        <pc:spChg chg="mod">
          <ac:chgData name="George Patrasc" userId="1473b47d5cd04395" providerId="LiveId" clId="{AA4832BB-1126-4E3B-BE3F-E076258BAE55}" dt="2024-09-19T17:51:32.973" v="1294" actId="207"/>
          <ac:spMkLst>
            <pc:docMk/>
            <pc:sldMk cId="1053205732" sldId="1212"/>
            <ac:spMk id="6" creationId="{DA865AB3-8AE0-4AB0-94C2-2E517EC147DE}"/>
          </ac:spMkLst>
        </pc:spChg>
        <pc:spChg chg="del mod">
          <ac:chgData name="George Patrasc" userId="1473b47d5cd04395" providerId="LiveId" clId="{AA4832BB-1126-4E3B-BE3F-E076258BAE55}" dt="2024-09-19T14:14:42.232" v="92" actId="478"/>
          <ac:spMkLst>
            <pc:docMk/>
            <pc:sldMk cId="1053205732" sldId="1212"/>
            <ac:spMk id="23" creationId="{E70F59FA-18F8-424F-8224-6E458B3382DD}"/>
          </ac:spMkLst>
        </pc:spChg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405580895" sldId="1213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2476248956" sldId="1214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645072052" sldId="1215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131160898" sldId="1216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1739704757" sldId="1217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437598695" sldId="1218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596689924" sldId="1219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583441579" sldId="1220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606376546" sldId="1221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2210034582" sldId="1222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793697429" sldId="1223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506873757" sldId="1224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303167001" sldId="1225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729370301" sldId="1226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1427142428" sldId="1227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1890738641" sldId="1228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787277197" sldId="1229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4108710468" sldId="1230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737531126" sldId="1231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762513265" sldId="1232"/>
        </pc:sldMkLst>
      </pc:sldChg>
      <pc:sldChg chg="del">
        <pc:chgData name="George Patrasc" userId="1473b47d5cd04395" providerId="LiveId" clId="{AA4832BB-1126-4E3B-BE3F-E076258BAE55}" dt="2024-09-19T18:43:33.237" v="1859" actId="47"/>
        <pc:sldMkLst>
          <pc:docMk/>
          <pc:sldMk cId="3324400939" sldId="1233"/>
        </pc:sldMkLst>
      </pc:sldChg>
      <pc:sldChg chg="addSp delSp modSp new del mod ord">
        <pc:chgData name="George Patrasc" userId="1473b47d5cd04395" providerId="LiveId" clId="{AA4832BB-1126-4E3B-BE3F-E076258BAE55}" dt="2024-09-19T17:48:44.138" v="1286" actId="47"/>
        <pc:sldMkLst>
          <pc:docMk/>
          <pc:sldMk cId="4112220710" sldId="1234"/>
        </pc:sldMkLst>
        <pc:spChg chg="add del">
          <ac:chgData name="George Patrasc" userId="1473b47d5cd04395" providerId="LiveId" clId="{AA4832BB-1126-4E3B-BE3F-E076258BAE55}" dt="2024-09-19T14:37:48.470" v="363" actId="478"/>
          <ac:spMkLst>
            <pc:docMk/>
            <pc:sldMk cId="4112220710" sldId="1234"/>
            <ac:spMk id="2" creationId="{2574649D-4F60-C767-7718-E54687529F2B}"/>
          </ac:spMkLst>
        </pc:spChg>
        <pc:spChg chg="add del">
          <ac:chgData name="George Patrasc" userId="1473b47d5cd04395" providerId="LiveId" clId="{AA4832BB-1126-4E3B-BE3F-E076258BAE55}" dt="2024-09-19T14:37:48.470" v="363" actId="478"/>
          <ac:spMkLst>
            <pc:docMk/>
            <pc:sldMk cId="4112220710" sldId="1234"/>
            <ac:spMk id="3" creationId="{619C9583-D456-EB8A-5023-9CE2D7F87960}"/>
          </ac:spMkLst>
        </pc:spChg>
        <pc:spChg chg="add del mod">
          <ac:chgData name="George Patrasc" userId="1473b47d5cd04395" providerId="LiveId" clId="{AA4832BB-1126-4E3B-BE3F-E076258BAE55}" dt="2024-09-19T15:47:16.523" v="425" actId="478"/>
          <ac:spMkLst>
            <pc:docMk/>
            <pc:sldMk cId="4112220710" sldId="1234"/>
            <ac:spMk id="5" creationId="{7BF05719-D500-4C88-550F-939985FA1D20}"/>
          </ac:spMkLst>
        </pc:spChg>
        <pc:spChg chg="add mod">
          <ac:chgData name="George Patrasc" userId="1473b47d5cd04395" providerId="LiveId" clId="{AA4832BB-1126-4E3B-BE3F-E076258BAE55}" dt="2024-09-19T17:20:35.990" v="1001" actId="20577"/>
          <ac:spMkLst>
            <pc:docMk/>
            <pc:sldMk cId="4112220710" sldId="1234"/>
            <ac:spMk id="6" creationId="{9531A2F5-E8E0-4DF7-D4CC-51911EE2FA7F}"/>
          </ac:spMkLst>
        </pc:spChg>
        <pc:spChg chg="add del mod">
          <ac:chgData name="George Patrasc" userId="1473b47d5cd04395" providerId="LiveId" clId="{AA4832BB-1126-4E3B-BE3F-E076258BAE55}" dt="2024-09-19T16:03:09.956" v="599" actId="478"/>
          <ac:spMkLst>
            <pc:docMk/>
            <pc:sldMk cId="4112220710" sldId="1234"/>
            <ac:spMk id="8" creationId="{D9833297-29FE-BC40-A8D0-90CDDF7946F4}"/>
          </ac:spMkLst>
        </pc:spChg>
        <pc:spChg chg="add del mod">
          <ac:chgData name="George Patrasc" userId="1473b47d5cd04395" providerId="LiveId" clId="{AA4832BB-1126-4E3B-BE3F-E076258BAE55}" dt="2024-09-19T15:50:54.950" v="460" actId="478"/>
          <ac:spMkLst>
            <pc:docMk/>
            <pc:sldMk cId="4112220710" sldId="1234"/>
            <ac:spMk id="10" creationId="{2B7E90FC-AC95-2E44-57C8-EB88EA94FA18}"/>
          </ac:spMkLst>
        </pc:spChg>
        <pc:spChg chg="add del mod">
          <ac:chgData name="George Patrasc" userId="1473b47d5cd04395" providerId="LiveId" clId="{AA4832BB-1126-4E3B-BE3F-E076258BAE55}" dt="2024-09-19T15:51:24.017" v="464" actId="478"/>
          <ac:spMkLst>
            <pc:docMk/>
            <pc:sldMk cId="4112220710" sldId="1234"/>
            <ac:spMk id="11" creationId="{636A7C8A-181F-05DF-9FA7-34C19097520E}"/>
          </ac:spMkLst>
        </pc:spChg>
        <pc:spChg chg="add del mod">
          <ac:chgData name="George Patrasc" userId="1473b47d5cd04395" providerId="LiveId" clId="{AA4832BB-1126-4E3B-BE3F-E076258BAE55}" dt="2024-09-19T15:53:18.199" v="476" actId="478"/>
          <ac:spMkLst>
            <pc:docMk/>
            <pc:sldMk cId="4112220710" sldId="1234"/>
            <ac:spMk id="15" creationId="{38091FE4-8505-D469-1C4A-CCDDBDEC27B7}"/>
          </ac:spMkLst>
        </pc:spChg>
        <pc:picChg chg="add del mod">
          <ac:chgData name="George Patrasc" userId="1473b47d5cd04395" providerId="LiveId" clId="{AA4832BB-1126-4E3B-BE3F-E076258BAE55}" dt="2024-09-19T15:47:12.772" v="424" actId="478"/>
          <ac:picMkLst>
            <pc:docMk/>
            <pc:sldMk cId="4112220710" sldId="1234"/>
            <ac:picMk id="7" creationId="{C656A2A0-E480-0AB5-DAE5-79C7A4612B3C}"/>
          </ac:picMkLst>
        </pc:picChg>
        <pc:picChg chg="add del mod">
          <ac:chgData name="George Patrasc" userId="1473b47d5cd04395" providerId="LiveId" clId="{AA4832BB-1126-4E3B-BE3F-E076258BAE55}" dt="2024-09-19T16:03:08.214" v="598" actId="478"/>
          <ac:picMkLst>
            <pc:docMk/>
            <pc:sldMk cId="4112220710" sldId="1234"/>
            <ac:picMk id="9" creationId="{B0F2528C-64E3-65D9-ED1E-D70007EFD5E4}"/>
          </ac:picMkLst>
        </pc:picChg>
        <pc:picChg chg="add del mod">
          <ac:chgData name="George Patrasc" userId="1473b47d5cd04395" providerId="LiveId" clId="{AA4832BB-1126-4E3B-BE3F-E076258BAE55}" dt="2024-09-19T16:02:55.209" v="597" actId="22"/>
          <ac:picMkLst>
            <pc:docMk/>
            <pc:sldMk cId="4112220710" sldId="1234"/>
            <ac:picMk id="29" creationId="{04138C63-7175-CB3B-E51C-31ADEBB20E8A}"/>
          </ac:picMkLst>
        </pc:picChg>
        <pc:picChg chg="add del mod">
          <ac:chgData name="George Patrasc" userId="1473b47d5cd04395" providerId="LiveId" clId="{AA4832BB-1126-4E3B-BE3F-E076258BAE55}" dt="2024-09-19T16:02:51.873" v="591" actId="478"/>
          <ac:picMkLst>
            <pc:docMk/>
            <pc:sldMk cId="4112220710" sldId="1234"/>
            <ac:picMk id="30" creationId="{BC8CFBAF-EB2B-A0A4-DEFE-92C0F06F6DD7}"/>
          </ac:picMkLst>
        </pc:picChg>
        <pc:picChg chg="add del mod">
          <ac:chgData name="George Patrasc" userId="1473b47d5cd04395" providerId="LiveId" clId="{AA4832BB-1126-4E3B-BE3F-E076258BAE55}" dt="2024-09-19T16:02:46.669" v="589" actId="22"/>
          <ac:picMkLst>
            <pc:docMk/>
            <pc:sldMk cId="4112220710" sldId="1234"/>
            <ac:picMk id="32" creationId="{DFA39DA8-A2B3-7AEC-1C86-F153AB4FB6F3}"/>
          </ac:picMkLst>
        </pc:picChg>
        <pc:picChg chg="add mod">
          <ac:chgData name="George Patrasc" userId="1473b47d5cd04395" providerId="LiveId" clId="{AA4832BB-1126-4E3B-BE3F-E076258BAE55}" dt="2024-09-19T16:03:28.586" v="603" actId="1076"/>
          <ac:picMkLst>
            <pc:docMk/>
            <pc:sldMk cId="4112220710" sldId="1234"/>
            <ac:picMk id="34" creationId="{F08B3F82-A372-D994-E67D-6D1919F44078}"/>
          </ac:picMkLst>
        </pc:picChg>
        <pc:picChg chg="add mod">
          <ac:chgData name="George Patrasc" userId="1473b47d5cd04395" providerId="LiveId" clId="{AA4832BB-1126-4E3B-BE3F-E076258BAE55}" dt="2024-09-19T16:49:24.036" v="828"/>
          <ac:picMkLst>
            <pc:docMk/>
            <pc:sldMk cId="4112220710" sldId="1234"/>
            <ac:picMk id="36" creationId="{1CCDCBCC-F355-AA42-0B36-6E5DAD1E7B78}"/>
          </ac:picMkLst>
        </pc:picChg>
        <pc:cxnChg chg="add del mod">
          <ac:chgData name="George Patrasc" userId="1473b47d5cd04395" providerId="LiveId" clId="{AA4832BB-1126-4E3B-BE3F-E076258BAE55}" dt="2024-09-19T15:56:54.867" v="567" actId="478"/>
          <ac:cxnSpMkLst>
            <pc:docMk/>
            <pc:sldMk cId="4112220710" sldId="1234"/>
            <ac:cxnSpMk id="13" creationId="{B757F21B-0F30-785D-5758-5FD44A9B1FDF}"/>
          </ac:cxnSpMkLst>
        </pc:cxnChg>
        <pc:cxnChg chg="add del mod">
          <ac:chgData name="George Patrasc" userId="1473b47d5cd04395" providerId="LiveId" clId="{AA4832BB-1126-4E3B-BE3F-E076258BAE55}" dt="2024-09-19T15:57:00.826" v="569" actId="478"/>
          <ac:cxnSpMkLst>
            <pc:docMk/>
            <pc:sldMk cId="4112220710" sldId="1234"/>
            <ac:cxnSpMk id="17" creationId="{79F367FC-37CE-D7D2-BD79-D29573DA4FD3}"/>
          </ac:cxnSpMkLst>
        </pc:cxnChg>
        <pc:cxnChg chg="add del mod">
          <ac:chgData name="George Patrasc" userId="1473b47d5cd04395" providerId="LiveId" clId="{AA4832BB-1126-4E3B-BE3F-E076258BAE55}" dt="2024-09-19T15:56:57.861" v="568" actId="478"/>
          <ac:cxnSpMkLst>
            <pc:docMk/>
            <pc:sldMk cId="4112220710" sldId="1234"/>
            <ac:cxnSpMk id="19" creationId="{50FE2847-DA3F-994A-2F43-92175665E045}"/>
          </ac:cxnSpMkLst>
        </pc:cxnChg>
        <pc:cxnChg chg="add del mod">
          <ac:chgData name="George Patrasc" userId="1473b47d5cd04395" providerId="LiveId" clId="{AA4832BB-1126-4E3B-BE3F-E076258BAE55}" dt="2024-09-19T15:57:03.164" v="570" actId="478"/>
          <ac:cxnSpMkLst>
            <pc:docMk/>
            <pc:sldMk cId="4112220710" sldId="1234"/>
            <ac:cxnSpMk id="22" creationId="{737C1DD7-A0E5-B4BF-7159-8A1E69120ABC}"/>
          </ac:cxnSpMkLst>
        </pc:cxnChg>
      </pc:sldChg>
      <pc:sldChg chg="addSp delSp modSp new mod ord">
        <pc:chgData name="George Patrasc" userId="1473b47d5cd04395" providerId="LiveId" clId="{AA4832BB-1126-4E3B-BE3F-E076258BAE55}" dt="2024-09-19T18:46:41.749" v="1951" actId="20577"/>
        <pc:sldMkLst>
          <pc:docMk/>
          <pc:sldMk cId="4222133987" sldId="1235"/>
        </pc:sldMkLst>
        <pc:spChg chg="del">
          <ac:chgData name="George Patrasc" userId="1473b47d5cd04395" providerId="LiveId" clId="{AA4832BB-1126-4E3B-BE3F-E076258BAE55}" dt="2024-09-19T16:05:15.918" v="606" actId="478"/>
          <ac:spMkLst>
            <pc:docMk/>
            <pc:sldMk cId="4222133987" sldId="1235"/>
            <ac:spMk id="2" creationId="{639BCB82-C12A-3797-4BE8-5E13263650B7}"/>
          </ac:spMkLst>
        </pc:spChg>
        <pc:spChg chg="add mod">
          <ac:chgData name="George Patrasc" userId="1473b47d5cd04395" providerId="LiveId" clId="{AA4832BB-1126-4E3B-BE3F-E076258BAE55}" dt="2024-09-19T17:21:31.746" v="1038" actId="571"/>
          <ac:spMkLst>
            <pc:docMk/>
            <pc:sldMk cId="4222133987" sldId="1235"/>
            <ac:spMk id="2" creationId="{CE04D198-48A7-F5E6-A963-EAF22176590A}"/>
          </ac:spMkLst>
        </pc:spChg>
        <pc:spChg chg="del">
          <ac:chgData name="George Patrasc" userId="1473b47d5cd04395" providerId="LiveId" clId="{AA4832BB-1126-4E3B-BE3F-E076258BAE55}" dt="2024-09-19T16:05:13.389" v="605" actId="478"/>
          <ac:spMkLst>
            <pc:docMk/>
            <pc:sldMk cId="4222133987" sldId="1235"/>
            <ac:spMk id="3" creationId="{209F46FC-6B6C-927C-A3AD-6781A2C25EBE}"/>
          </ac:spMkLst>
        </pc:spChg>
        <pc:spChg chg="mod">
          <ac:chgData name="George Patrasc" userId="1473b47d5cd04395" providerId="LiveId" clId="{AA4832BB-1126-4E3B-BE3F-E076258BAE55}" dt="2024-09-19T18:46:41.749" v="1951" actId="20577"/>
          <ac:spMkLst>
            <pc:docMk/>
            <pc:sldMk cId="4222133987" sldId="1235"/>
            <ac:spMk id="4" creationId="{F6E1F8A3-A01A-0428-7A00-BEBBB393BD52}"/>
          </ac:spMkLst>
        </pc:spChg>
        <pc:spChg chg="mod">
          <ac:chgData name="George Patrasc" userId="1473b47d5cd04395" providerId="LiveId" clId="{AA4832BB-1126-4E3B-BE3F-E076258BAE55}" dt="2024-09-19T18:27:59.440" v="1733" actId="1037"/>
          <ac:spMkLst>
            <pc:docMk/>
            <pc:sldMk cId="4222133987" sldId="1235"/>
            <ac:spMk id="7" creationId="{4D99AAEB-4C7C-A621-3636-938DA14C73E1}"/>
          </ac:spMkLst>
        </pc:spChg>
        <pc:spChg chg="mod">
          <ac:chgData name="George Patrasc" userId="1473b47d5cd04395" providerId="LiveId" clId="{AA4832BB-1126-4E3B-BE3F-E076258BAE55}" dt="2024-09-19T18:27:59.440" v="1733" actId="1037"/>
          <ac:spMkLst>
            <pc:docMk/>
            <pc:sldMk cId="4222133987" sldId="1235"/>
            <ac:spMk id="10" creationId="{4A84BCF7-B7AA-9E0F-E579-47DF78B09532}"/>
          </ac:spMkLst>
        </pc:spChg>
        <pc:spChg chg="mod">
          <ac:chgData name="George Patrasc" userId="1473b47d5cd04395" providerId="LiveId" clId="{AA4832BB-1126-4E3B-BE3F-E076258BAE55}" dt="2024-09-19T18:27:59.440" v="1733" actId="1037"/>
          <ac:spMkLst>
            <pc:docMk/>
            <pc:sldMk cId="4222133987" sldId="1235"/>
            <ac:spMk id="13" creationId="{C59BC403-CEC3-62A2-6A06-AF5DD50C6CE1}"/>
          </ac:spMkLst>
        </pc:spChg>
        <pc:spChg chg="mod">
          <ac:chgData name="George Patrasc" userId="1473b47d5cd04395" providerId="LiveId" clId="{AA4832BB-1126-4E3B-BE3F-E076258BAE55}" dt="2024-09-19T18:27:59.440" v="1733" actId="1037"/>
          <ac:spMkLst>
            <pc:docMk/>
            <pc:sldMk cId="4222133987" sldId="1235"/>
            <ac:spMk id="16" creationId="{D5433E74-644D-4358-326F-3E6E639017F3}"/>
          </ac:spMkLst>
        </pc:spChg>
        <pc:spChg chg="mod">
          <ac:chgData name="George Patrasc" userId="1473b47d5cd04395" providerId="LiveId" clId="{AA4832BB-1126-4E3B-BE3F-E076258BAE55}" dt="2024-09-19T17:21:31.746" v="1038" actId="571"/>
          <ac:spMkLst>
            <pc:docMk/>
            <pc:sldMk cId="4222133987" sldId="1235"/>
            <ac:spMk id="18" creationId="{968AD19F-2163-A9FF-4DFE-0283BA09659C}"/>
          </ac:spMkLst>
        </pc:spChg>
        <pc:spChg chg="mod">
          <ac:chgData name="George Patrasc" userId="1473b47d5cd04395" providerId="LiveId" clId="{AA4832BB-1126-4E3B-BE3F-E076258BAE55}" dt="2024-09-19T16:05:16.290" v="607"/>
          <ac:spMkLst>
            <pc:docMk/>
            <pc:sldMk cId="4222133987" sldId="1235"/>
            <ac:spMk id="19" creationId="{94C9FAD7-D761-1DBA-1EF7-4BCE06AECD6C}"/>
          </ac:spMkLst>
        </pc:spChg>
        <pc:spChg chg="mod">
          <ac:chgData name="George Patrasc" userId="1473b47d5cd04395" providerId="LiveId" clId="{AA4832BB-1126-4E3B-BE3F-E076258BAE55}" dt="2024-09-19T18:27:59.440" v="1733" actId="1037"/>
          <ac:spMkLst>
            <pc:docMk/>
            <pc:sldMk cId="4222133987" sldId="1235"/>
            <ac:spMk id="22" creationId="{892F9F4D-8B56-DD0F-2FDC-B2EACEC366A7}"/>
          </ac:spMkLst>
        </pc:spChg>
        <pc:spChg chg="mod">
          <ac:chgData name="George Patrasc" userId="1473b47d5cd04395" providerId="LiveId" clId="{AA4832BB-1126-4E3B-BE3F-E076258BAE55}" dt="2024-09-19T18:27:59.440" v="1733" actId="1037"/>
          <ac:spMkLst>
            <pc:docMk/>
            <pc:sldMk cId="4222133987" sldId="1235"/>
            <ac:spMk id="25" creationId="{370A3BC5-8754-5769-0A18-37AD3B8B5668}"/>
          </ac:spMkLst>
        </pc:spChg>
        <pc:spChg chg="add del mod">
          <ac:chgData name="George Patrasc" userId="1473b47d5cd04395" providerId="LiveId" clId="{AA4832BB-1126-4E3B-BE3F-E076258BAE55}" dt="2024-09-19T18:28:14.208" v="1735" actId="1076"/>
          <ac:spMkLst>
            <pc:docMk/>
            <pc:sldMk cId="4222133987" sldId="1235"/>
            <ac:spMk id="26" creationId="{62A162FB-DAF0-013A-412F-79874AC2FA5B}"/>
          </ac:spMkLst>
        </pc:spChg>
        <pc:spChg chg="mod">
          <ac:chgData name="George Patrasc" userId="1473b47d5cd04395" providerId="LiveId" clId="{AA4832BB-1126-4E3B-BE3F-E076258BAE55}" dt="2024-09-19T18:27:59.440" v="1733" actId="1037"/>
          <ac:spMkLst>
            <pc:docMk/>
            <pc:sldMk cId="4222133987" sldId="1235"/>
            <ac:spMk id="29" creationId="{C222D093-3E40-DC4A-986A-C630B6A17137}"/>
          </ac:spMkLst>
        </pc:spChg>
        <pc:spChg chg="mod">
          <ac:chgData name="George Patrasc" userId="1473b47d5cd04395" providerId="LiveId" clId="{AA4832BB-1126-4E3B-BE3F-E076258BAE55}" dt="2024-09-19T18:27:59.440" v="1733" actId="1037"/>
          <ac:spMkLst>
            <pc:docMk/>
            <pc:sldMk cId="4222133987" sldId="1235"/>
            <ac:spMk id="32" creationId="{D90FECF1-F56F-BAE0-F9D8-D5CE052EF5F0}"/>
          </ac:spMkLst>
        </pc:spChg>
        <pc:spChg chg="add del mod">
          <ac:chgData name="George Patrasc" userId="1473b47d5cd04395" providerId="LiveId" clId="{AA4832BB-1126-4E3B-BE3F-E076258BAE55}" dt="2024-09-19T17:09:17.773" v="941" actId="478"/>
          <ac:spMkLst>
            <pc:docMk/>
            <pc:sldMk cId="4222133987" sldId="1235"/>
            <ac:spMk id="33" creationId="{87B6B7C0-FDD6-FB27-5930-27B6A65A1DC0}"/>
          </ac:spMkLst>
        </pc:spChg>
        <pc:spChg chg="mod">
          <ac:chgData name="George Patrasc" userId="1473b47d5cd04395" providerId="LiveId" clId="{AA4832BB-1126-4E3B-BE3F-E076258BAE55}" dt="2024-09-19T17:21:31.746" v="1038" actId="571"/>
          <ac:spMkLst>
            <pc:docMk/>
            <pc:sldMk cId="4222133987" sldId="1235"/>
            <ac:spMk id="34" creationId="{78836B4B-6EC2-1952-DEF5-70AB57C039E1}"/>
          </ac:spMkLst>
        </pc:spChg>
        <pc:spChg chg="add del mod">
          <ac:chgData name="George Patrasc" userId="1473b47d5cd04395" providerId="LiveId" clId="{AA4832BB-1126-4E3B-BE3F-E076258BAE55}" dt="2024-09-19T17:09:21.815" v="943" actId="478"/>
          <ac:spMkLst>
            <pc:docMk/>
            <pc:sldMk cId="4222133987" sldId="1235"/>
            <ac:spMk id="35" creationId="{9C96B3BC-10B6-0273-5982-A182391B9F24}"/>
          </ac:spMkLst>
        </pc:spChg>
        <pc:spChg chg="add mod">
          <ac:chgData name="George Patrasc" userId="1473b47d5cd04395" providerId="LiveId" clId="{AA4832BB-1126-4E3B-BE3F-E076258BAE55}" dt="2024-09-19T18:27:14.443" v="1727" actId="1076"/>
          <ac:spMkLst>
            <pc:docMk/>
            <pc:sldMk cId="4222133987" sldId="1235"/>
            <ac:spMk id="36" creationId="{9C73A953-B356-3AB9-EC22-983C921B92CA}"/>
          </ac:spMkLst>
        </pc:spChg>
        <pc:spChg chg="mod">
          <ac:chgData name="George Patrasc" userId="1473b47d5cd04395" providerId="LiveId" clId="{AA4832BB-1126-4E3B-BE3F-E076258BAE55}" dt="2024-09-19T17:21:31.746" v="1038" actId="571"/>
          <ac:spMkLst>
            <pc:docMk/>
            <pc:sldMk cId="4222133987" sldId="1235"/>
            <ac:spMk id="38" creationId="{66359058-2F23-12DF-8FA7-9E3EFACF1FC6}"/>
          </ac:spMkLst>
        </pc:spChg>
        <pc:spChg chg="mod">
          <ac:chgData name="George Patrasc" userId="1473b47d5cd04395" providerId="LiveId" clId="{AA4832BB-1126-4E3B-BE3F-E076258BAE55}" dt="2024-09-19T17:21:31.746" v="1038" actId="571"/>
          <ac:spMkLst>
            <pc:docMk/>
            <pc:sldMk cId="4222133987" sldId="1235"/>
            <ac:spMk id="41" creationId="{47BF1761-3AA7-9B01-3891-A775AB3C0D6F}"/>
          </ac:spMkLst>
        </pc:spChg>
        <pc:spChg chg="mod">
          <ac:chgData name="George Patrasc" userId="1473b47d5cd04395" providerId="LiveId" clId="{AA4832BB-1126-4E3B-BE3F-E076258BAE55}" dt="2024-09-19T17:21:31.746" v="1038" actId="571"/>
          <ac:spMkLst>
            <pc:docMk/>
            <pc:sldMk cId="4222133987" sldId="1235"/>
            <ac:spMk id="44" creationId="{C5E7C841-8D49-5E0F-F100-1E7BDFD8C0FE}"/>
          </ac:spMkLst>
        </pc:spChg>
        <pc:spChg chg="mod">
          <ac:chgData name="George Patrasc" userId="1473b47d5cd04395" providerId="LiveId" clId="{AA4832BB-1126-4E3B-BE3F-E076258BAE55}" dt="2024-09-19T17:21:31.746" v="1038" actId="571"/>
          <ac:spMkLst>
            <pc:docMk/>
            <pc:sldMk cId="4222133987" sldId="1235"/>
            <ac:spMk id="47" creationId="{A8463B32-DCCC-1DB6-AA90-3830EFDEF861}"/>
          </ac:spMkLst>
        </pc:spChg>
        <pc:spChg chg="add mod">
          <ac:chgData name="George Patrasc" userId="1473b47d5cd04395" providerId="LiveId" clId="{AA4832BB-1126-4E3B-BE3F-E076258BAE55}" dt="2024-09-19T17:21:31.746" v="1038" actId="571"/>
          <ac:spMkLst>
            <pc:docMk/>
            <pc:sldMk cId="4222133987" sldId="1235"/>
            <ac:spMk id="48" creationId="{D412740B-FDBA-28E8-AD77-29DB830DA464}"/>
          </ac:spMkLst>
        </pc:spChg>
        <pc:spChg chg="mod">
          <ac:chgData name="George Patrasc" userId="1473b47d5cd04395" providerId="LiveId" clId="{AA4832BB-1126-4E3B-BE3F-E076258BAE55}" dt="2024-09-19T17:21:31.746" v="1038" actId="571"/>
          <ac:spMkLst>
            <pc:docMk/>
            <pc:sldMk cId="4222133987" sldId="1235"/>
            <ac:spMk id="51" creationId="{DF89EC4A-C282-F1FE-B543-ECAD6F120BBC}"/>
          </ac:spMkLst>
        </pc:spChg>
        <pc:spChg chg="mod">
          <ac:chgData name="George Patrasc" userId="1473b47d5cd04395" providerId="LiveId" clId="{AA4832BB-1126-4E3B-BE3F-E076258BAE55}" dt="2024-09-19T17:21:31.746" v="1038" actId="571"/>
          <ac:spMkLst>
            <pc:docMk/>
            <pc:sldMk cId="4222133987" sldId="1235"/>
            <ac:spMk id="54" creationId="{7960BBB2-15FF-FCFF-009C-D3A544586B8D}"/>
          </ac:spMkLst>
        </pc:spChg>
        <pc:grpChg chg="add mod">
          <ac:chgData name="George Patrasc" userId="1473b47d5cd04395" providerId="LiveId" clId="{AA4832BB-1126-4E3B-BE3F-E076258BAE55}" dt="2024-09-19T17:21:31.746" v="1038" actId="571"/>
          <ac:grpSpMkLst>
            <pc:docMk/>
            <pc:sldMk cId="4222133987" sldId="1235"/>
            <ac:grpSpMk id="3" creationId="{DDC01D6E-CCA5-5DED-12E0-03D75CAFA71E}"/>
          </ac:grpSpMkLst>
        </pc:grpChg>
        <pc:grpChg chg="add mod">
          <ac:chgData name="George Patrasc" userId="1473b47d5cd04395" providerId="LiveId" clId="{AA4832BB-1126-4E3B-BE3F-E076258BAE55}" dt="2024-09-19T18:27:59.440" v="1733" actId="1037"/>
          <ac:grpSpMkLst>
            <pc:docMk/>
            <pc:sldMk cId="4222133987" sldId="1235"/>
            <ac:grpSpMk id="5" creationId="{783FC92A-4813-C09B-848C-C56ABA42BD7E}"/>
          </ac:grpSpMkLst>
        </pc:grpChg>
        <pc:grpChg chg="add mod">
          <ac:chgData name="George Patrasc" userId="1473b47d5cd04395" providerId="LiveId" clId="{AA4832BB-1126-4E3B-BE3F-E076258BAE55}" dt="2024-09-19T18:27:59.440" v="1733" actId="1037"/>
          <ac:grpSpMkLst>
            <pc:docMk/>
            <pc:sldMk cId="4222133987" sldId="1235"/>
            <ac:grpSpMk id="8" creationId="{53E29BC2-FB8E-D225-BAF4-C4244987D1E7}"/>
          </ac:grpSpMkLst>
        </pc:grpChg>
        <pc:grpChg chg="add mod">
          <ac:chgData name="George Patrasc" userId="1473b47d5cd04395" providerId="LiveId" clId="{AA4832BB-1126-4E3B-BE3F-E076258BAE55}" dt="2024-09-19T18:27:59.440" v="1733" actId="1037"/>
          <ac:grpSpMkLst>
            <pc:docMk/>
            <pc:sldMk cId="4222133987" sldId="1235"/>
            <ac:grpSpMk id="11" creationId="{9DA55995-BCB6-F680-343A-AF1905532D76}"/>
          </ac:grpSpMkLst>
        </pc:grpChg>
        <pc:grpChg chg="add mod">
          <ac:chgData name="George Patrasc" userId="1473b47d5cd04395" providerId="LiveId" clId="{AA4832BB-1126-4E3B-BE3F-E076258BAE55}" dt="2024-09-19T18:27:59.440" v="1733" actId="1037"/>
          <ac:grpSpMkLst>
            <pc:docMk/>
            <pc:sldMk cId="4222133987" sldId="1235"/>
            <ac:grpSpMk id="14" creationId="{4EF35BF4-F6D0-C8B7-8BB1-A8175F545FAB}"/>
          </ac:grpSpMkLst>
        </pc:grpChg>
        <pc:grpChg chg="add del mod">
          <ac:chgData name="George Patrasc" userId="1473b47d5cd04395" providerId="LiveId" clId="{AA4832BB-1126-4E3B-BE3F-E076258BAE55}" dt="2024-09-19T17:01:46.822" v="841" actId="478"/>
          <ac:grpSpMkLst>
            <pc:docMk/>
            <pc:sldMk cId="4222133987" sldId="1235"/>
            <ac:grpSpMk id="17" creationId="{31FDD2A3-DEA1-7A79-C4F8-B10C269529A4}"/>
          </ac:grpSpMkLst>
        </pc:grpChg>
        <pc:grpChg chg="add mod">
          <ac:chgData name="George Patrasc" userId="1473b47d5cd04395" providerId="LiveId" clId="{AA4832BB-1126-4E3B-BE3F-E076258BAE55}" dt="2024-09-19T17:21:31.746" v="1038" actId="571"/>
          <ac:grpSpMkLst>
            <pc:docMk/>
            <pc:sldMk cId="4222133987" sldId="1235"/>
            <ac:grpSpMk id="19" creationId="{9D9C144E-BA5E-A1FD-4151-3A9EC5881603}"/>
          </ac:grpSpMkLst>
        </pc:grpChg>
        <pc:grpChg chg="add mod">
          <ac:chgData name="George Patrasc" userId="1473b47d5cd04395" providerId="LiveId" clId="{AA4832BB-1126-4E3B-BE3F-E076258BAE55}" dt="2024-09-19T18:27:59.440" v="1733" actId="1037"/>
          <ac:grpSpMkLst>
            <pc:docMk/>
            <pc:sldMk cId="4222133987" sldId="1235"/>
            <ac:grpSpMk id="20" creationId="{5E2D1362-2090-AD87-0EC0-FC41B4EDF7D2}"/>
          </ac:grpSpMkLst>
        </pc:grpChg>
        <pc:grpChg chg="add mod">
          <ac:chgData name="George Patrasc" userId="1473b47d5cd04395" providerId="LiveId" clId="{AA4832BB-1126-4E3B-BE3F-E076258BAE55}" dt="2024-09-19T18:27:59.440" v="1733" actId="1037"/>
          <ac:grpSpMkLst>
            <pc:docMk/>
            <pc:sldMk cId="4222133987" sldId="1235"/>
            <ac:grpSpMk id="23" creationId="{C0EB07F3-945A-83AE-B260-AAAAA698E6CF}"/>
          </ac:grpSpMkLst>
        </pc:grpChg>
        <pc:grpChg chg="add mod">
          <ac:chgData name="George Patrasc" userId="1473b47d5cd04395" providerId="LiveId" clId="{AA4832BB-1126-4E3B-BE3F-E076258BAE55}" dt="2024-09-19T18:27:59.440" v="1733" actId="1037"/>
          <ac:grpSpMkLst>
            <pc:docMk/>
            <pc:sldMk cId="4222133987" sldId="1235"/>
            <ac:grpSpMk id="27" creationId="{E673E00C-113C-E869-45CA-29F3B57697AA}"/>
          </ac:grpSpMkLst>
        </pc:grpChg>
        <pc:grpChg chg="add del mod">
          <ac:chgData name="George Patrasc" userId="1473b47d5cd04395" providerId="LiveId" clId="{AA4832BB-1126-4E3B-BE3F-E076258BAE55}" dt="2024-09-19T18:27:59.440" v="1733" actId="1037"/>
          <ac:grpSpMkLst>
            <pc:docMk/>
            <pc:sldMk cId="4222133987" sldId="1235"/>
            <ac:grpSpMk id="30" creationId="{2526913A-5DB9-D6B7-8C09-25298A3FE021}"/>
          </ac:grpSpMkLst>
        </pc:grpChg>
        <pc:grpChg chg="add mod">
          <ac:chgData name="George Patrasc" userId="1473b47d5cd04395" providerId="LiveId" clId="{AA4832BB-1126-4E3B-BE3F-E076258BAE55}" dt="2024-09-19T17:21:31.746" v="1038" actId="571"/>
          <ac:grpSpMkLst>
            <pc:docMk/>
            <pc:sldMk cId="4222133987" sldId="1235"/>
            <ac:grpSpMk id="35" creationId="{4346BFB9-38E2-3B9B-8259-5A9B03499EB7}"/>
          </ac:grpSpMkLst>
        </pc:grpChg>
        <pc:grpChg chg="add mod">
          <ac:chgData name="George Patrasc" userId="1473b47d5cd04395" providerId="LiveId" clId="{AA4832BB-1126-4E3B-BE3F-E076258BAE55}" dt="2024-09-19T17:21:31.746" v="1038" actId="571"/>
          <ac:grpSpMkLst>
            <pc:docMk/>
            <pc:sldMk cId="4222133987" sldId="1235"/>
            <ac:grpSpMk id="39" creationId="{B03172E3-1297-5EC7-7A4C-4932A63DDBC7}"/>
          </ac:grpSpMkLst>
        </pc:grpChg>
        <pc:grpChg chg="add mod">
          <ac:chgData name="George Patrasc" userId="1473b47d5cd04395" providerId="LiveId" clId="{AA4832BB-1126-4E3B-BE3F-E076258BAE55}" dt="2024-09-19T17:21:31.746" v="1038" actId="571"/>
          <ac:grpSpMkLst>
            <pc:docMk/>
            <pc:sldMk cId="4222133987" sldId="1235"/>
            <ac:grpSpMk id="42" creationId="{B6C05A1D-17E8-D335-1E7A-B547BF1297A3}"/>
          </ac:grpSpMkLst>
        </pc:grpChg>
        <pc:grpChg chg="add mod">
          <ac:chgData name="George Patrasc" userId="1473b47d5cd04395" providerId="LiveId" clId="{AA4832BB-1126-4E3B-BE3F-E076258BAE55}" dt="2024-09-19T17:21:31.746" v="1038" actId="571"/>
          <ac:grpSpMkLst>
            <pc:docMk/>
            <pc:sldMk cId="4222133987" sldId="1235"/>
            <ac:grpSpMk id="45" creationId="{DBDB146C-FBB4-2422-7282-3874DA774A4F}"/>
          </ac:grpSpMkLst>
        </pc:grpChg>
        <pc:grpChg chg="add mod">
          <ac:chgData name="George Patrasc" userId="1473b47d5cd04395" providerId="LiveId" clId="{AA4832BB-1126-4E3B-BE3F-E076258BAE55}" dt="2024-09-19T17:21:31.746" v="1038" actId="571"/>
          <ac:grpSpMkLst>
            <pc:docMk/>
            <pc:sldMk cId="4222133987" sldId="1235"/>
            <ac:grpSpMk id="49" creationId="{86618401-9745-E029-58F4-565FD8E8A2DF}"/>
          </ac:grpSpMkLst>
        </pc:grpChg>
        <pc:grpChg chg="add mod">
          <ac:chgData name="George Patrasc" userId="1473b47d5cd04395" providerId="LiveId" clId="{AA4832BB-1126-4E3B-BE3F-E076258BAE55}" dt="2024-09-19T17:21:31.746" v="1038" actId="571"/>
          <ac:grpSpMkLst>
            <pc:docMk/>
            <pc:sldMk cId="4222133987" sldId="1235"/>
            <ac:grpSpMk id="52" creationId="{922D808F-1578-237E-E438-ABD5F0F97981}"/>
          </ac:grpSpMkLst>
        </pc:grpChg>
        <pc:picChg chg="mod">
          <ac:chgData name="George Patrasc" userId="1473b47d5cd04395" providerId="LiveId" clId="{AA4832BB-1126-4E3B-BE3F-E076258BAE55}" dt="2024-09-19T18:27:59.440" v="1733" actId="1037"/>
          <ac:picMkLst>
            <pc:docMk/>
            <pc:sldMk cId="4222133987" sldId="1235"/>
            <ac:picMk id="6" creationId="{217663CA-1B0F-4548-DFC4-A7D1F33CAB87}"/>
          </ac:picMkLst>
        </pc:picChg>
        <pc:picChg chg="mod">
          <ac:chgData name="George Patrasc" userId="1473b47d5cd04395" providerId="LiveId" clId="{AA4832BB-1126-4E3B-BE3F-E076258BAE55}" dt="2024-09-19T18:27:59.440" v="1733" actId="1037"/>
          <ac:picMkLst>
            <pc:docMk/>
            <pc:sldMk cId="4222133987" sldId="1235"/>
            <ac:picMk id="9" creationId="{5B32B142-0DC9-20F7-D86C-E9A9D03D0DFE}"/>
          </ac:picMkLst>
        </pc:picChg>
        <pc:picChg chg="mod">
          <ac:chgData name="George Patrasc" userId="1473b47d5cd04395" providerId="LiveId" clId="{AA4832BB-1126-4E3B-BE3F-E076258BAE55}" dt="2024-09-19T18:27:59.440" v="1733" actId="1037"/>
          <ac:picMkLst>
            <pc:docMk/>
            <pc:sldMk cId="4222133987" sldId="1235"/>
            <ac:picMk id="12" creationId="{4252C746-FBC7-D0A4-167B-B282B907078D}"/>
          </ac:picMkLst>
        </pc:picChg>
        <pc:picChg chg="mod">
          <ac:chgData name="George Patrasc" userId="1473b47d5cd04395" providerId="LiveId" clId="{AA4832BB-1126-4E3B-BE3F-E076258BAE55}" dt="2024-09-19T18:27:59.440" v="1733" actId="1037"/>
          <ac:picMkLst>
            <pc:docMk/>
            <pc:sldMk cId="4222133987" sldId="1235"/>
            <ac:picMk id="15" creationId="{3AD437C1-DCC9-6C04-E3E7-7BCD201B92E7}"/>
          </ac:picMkLst>
        </pc:picChg>
        <pc:picChg chg="mod">
          <ac:chgData name="George Patrasc" userId="1473b47d5cd04395" providerId="LiveId" clId="{AA4832BB-1126-4E3B-BE3F-E076258BAE55}" dt="2024-09-19T17:21:31.746" v="1038" actId="571"/>
          <ac:picMkLst>
            <pc:docMk/>
            <pc:sldMk cId="4222133987" sldId="1235"/>
            <ac:picMk id="17" creationId="{CADDA832-B27F-DB3C-37E0-B1596F233A9F}"/>
          </ac:picMkLst>
        </pc:picChg>
        <pc:picChg chg="mod">
          <ac:chgData name="George Patrasc" userId="1473b47d5cd04395" providerId="LiveId" clId="{AA4832BB-1126-4E3B-BE3F-E076258BAE55}" dt="2024-09-19T16:05:16.290" v="607"/>
          <ac:picMkLst>
            <pc:docMk/>
            <pc:sldMk cId="4222133987" sldId="1235"/>
            <ac:picMk id="18" creationId="{2A2F84EB-04B6-4EE8-67CC-816A81668BF4}"/>
          </ac:picMkLst>
        </pc:picChg>
        <pc:picChg chg="mod">
          <ac:chgData name="George Patrasc" userId="1473b47d5cd04395" providerId="LiveId" clId="{AA4832BB-1126-4E3B-BE3F-E076258BAE55}" dt="2024-09-19T18:27:59.440" v="1733" actId="1037"/>
          <ac:picMkLst>
            <pc:docMk/>
            <pc:sldMk cId="4222133987" sldId="1235"/>
            <ac:picMk id="21" creationId="{D6D76528-1666-C9AE-F8BF-0D1913162F3F}"/>
          </ac:picMkLst>
        </pc:picChg>
        <pc:picChg chg="mod">
          <ac:chgData name="George Patrasc" userId="1473b47d5cd04395" providerId="LiveId" clId="{AA4832BB-1126-4E3B-BE3F-E076258BAE55}" dt="2024-09-19T18:27:59.440" v="1733" actId="1037"/>
          <ac:picMkLst>
            <pc:docMk/>
            <pc:sldMk cId="4222133987" sldId="1235"/>
            <ac:picMk id="24" creationId="{05DF0EFE-100F-ADF1-5A22-63A1116BBFA8}"/>
          </ac:picMkLst>
        </pc:picChg>
        <pc:picChg chg="mod">
          <ac:chgData name="George Patrasc" userId="1473b47d5cd04395" providerId="LiveId" clId="{AA4832BB-1126-4E3B-BE3F-E076258BAE55}" dt="2024-09-19T18:27:59.440" v="1733" actId="1037"/>
          <ac:picMkLst>
            <pc:docMk/>
            <pc:sldMk cId="4222133987" sldId="1235"/>
            <ac:picMk id="28" creationId="{D76F5EF5-F8CF-1BED-0228-DF77D4A02466}"/>
          </ac:picMkLst>
        </pc:picChg>
        <pc:picChg chg="add del mod">
          <ac:chgData name="George Patrasc" userId="1473b47d5cd04395" providerId="LiveId" clId="{AA4832BB-1126-4E3B-BE3F-E076258BAE55}" dt="2024-09-19T18:27:59.440" v="1733" actId="1037"/>
          <ac:picMkLst>
            <pc:docMk/>
            <pc:sldMk cId="4222133987" sldId="1235"/>
            <ac:picMk id="31" creationId="{98DB0C7B-6391-7113-E442-FF821BEB485D}"/>
          </ac:picMkLst>
        </pc:picChg>
        <pc:picChg chg="mod">
          <ac:chgData name="George Patrasc" userId="1473b47d5cd04395" providerId="LiveId" clId="{AA4832BB-1126-4E3B-BE3F-E076258BAE55}" dt="2024-09-19T17:21:31.746" v="1038" actId="571"/>
          <ac:picMkLst>
            <pc:docMk/>
            <pc:sldMk cId="4222133987" sldId="1235"/>
            <ac:picMk id="33" creationId="{40C6BDA0-FF63-D390-8231-A473F85DB019}"/>
          </ac:picMkLst>
        </pc:picChg>
        <pc:picChg chg="mod">
          <ac:chgData name="George Patrasc" userId="1473b47d5cd04395" providerId="LiveId" clId="{AA4832BB-1126-4E3B-BE3F-E076258BAE55}" dt="2024-09-19T17:21:31.746" v="1038" actId="571"/>
          <ac:picMkLst>
            <pc:docMk/>
            <pc:sldMk cId="4222133987" sldId="1235"/>
            <ac:picMk id="37" creationId="{1D468DA2-7FC7-FFD0-89CD-A4106A4E6B5A}"/>
          </ac:picMkLst>
        </pc:picChg>
        <pc:picChg chg="mod">
          <ac:chgData name="George Patrasc" userId="1473b47d5cd04395" providerId="LiveId" clId="{AA4832BB-1126-4E3B-BE3F-E076258BAE55}" dt="2024-09-19T17:21:31.746" v="1038" actId="571"/>
          <ac:picMkLst>
            <pc:docMk/>
            <pc:sldMk cId="4222133987" sldId="1235"/>
            <ac:picMk id="40" creationId="{E5E45394-DBCE-A920-8CBE-79EE1F82B05A}"/>
          </ac:picMkLst>
        </pc:picChg>
        <pc:picChg chg="mod">
          <ac:chgData name="George Patrasc" userId="1473b47d5cd04395" providerId="LiveId" clId="{AA4832BB-1126-4E3B-BE3F-E076258BAE55}" dt="2024-09-19T17:21:31.746" v="1038" actId="571"/>
          <ac:picMkLst>
            <pc:docMk/>
            <pc:sldMk cId="4222133987" sldId="1235"/>
            <ac:picMk id="43" creationId="{AC85CA0B-FE07-2584-6D4F-C4C647431231}"/>
          </ac:picMkLst>
        </pc:picChg>
        <pc:picChg chg="mod">
          <ac:chgData name="George Patrasc" userId="1473b47d5cd04395" providerId="LiveId" clId="{AA4832BB-1126-4E3B-BE3F-E076258BAE55}" dt="2024-09-19T17:21:31.746" v="1038" actId="571"/>
          <ac:picMkLst>
            <pc:docMk/>
            <pc:sldMk cId="4222133987" sldId="1235"/>
            <ac:picMk id="46" creationId="{A6442037-F490-6590-E068-FCD8C4207A18}"/>
          </ac:picMkLst>
        </pc:picChg>
        <pc:picChg chg="mod">
          <ac:chgData name="George Patrasc" userId="1473b47d5cd04395" providerId="LiveId" clId="{AA4832BB-1126-4E3B-BE3F-E076258BAE55}" dt="2024-09-19T17:21:31.746" v="1038" actId="571"/>
          <ac:picMkLst>
            <pc:docMk/>
            <pc:sldMk cId="4222133987" sldId="1235"/>
            <ac:picMk id="50" creationId="{D278FBA0-E797-FFA8-6553-AF40791B5D26}"/>
          </ac:picMkLst>
        </pc:picChg>
        <pc:picChg chg="mod">
          <ac:chgData name="George Patrasc" userId="1473b47d5cd04395" providerId="LiveId" clId="{AA4832BB-1126-4E3B-BE3F-E076258BAE55}" dt="2024-09-19T17:21:31.746" v="1038" actId="571"/>
          <ac:picMkLst>
            <pc:docMk/>
            <pc:sldMk cId="4222133987" sldId="1235"/>
            <ac:picMk id="53" creationId="{D464C720-5C7F-EA0C-F3DA-C9FC9EAF61D6}"/>
          </ac:picMkLst>
        </pc:picChg>
      </pc:sldChg>
      <pc:sldChg chg="addSp delSp modSp new del mod">
        <pc:chgData name="George Patrasc" userId="1473b47d5cd04395" providerId="LiveId" clId="{AA4832BB-1126-4E3B-BE3F-E076258BAE55}" dt="2024-09-19T17:53:15.370" v="1306" actId="47"/>
        <pc:sldMkLst>
          <pc:docMk/>
          <pc:sldMk cId="2277622078" sldId="1236"/>
        </pc:sldMkLst>
        <pc:spChg chg="add mod">
          <ac:chgData name="George Patrasc" userId="1473b47d5cd04395" providerId="LiveId" clId="{AA4832BB-1126-4E3B-BE3F-E076258BAE55}" dt="2024-09-19T17:53:08.758" v="1305"/>
          <ac:spMkLst>
            <pc:docMk/>
            <pc:sldMk cId="2277622078" sldId="1236"/>
            <ac:spMk id="2" creationId="{A6495748-90E8-6628-AAE8-86D25DBD7A75}"/>
          </ac:spMkLst>
        </pc:spChg>
        <pc:spChg chg="del">
          <ac:chgData name="George Patrasc" userId="1473b47d5cd04395" providerId="LiveId" clId="{AA4832BB-1126-4E3B-BE3F-E076258BAE55}" dt="2024-09-19T16:08:13.674" v="613" actId="478"/>
          <ac:spMkLst>
            <pc:docMk/>
            <pc:sldMk cId="2277622078" sldId="1236"/>
            <ac:spMk id="2" creationId="{FC610A98-92A4-C785-9098-DDD8D20D783F}"/>
          </ac:spMkLst>
        </pc:spChg>
        <pc:spChg chg="add 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5" creationId="{40EEF1ED-4B4B-3BAB-1A7B-DECE2583C276}"/>
          </ac:spMkLst>
        </pc:spChg>
        <pc:spChg chg="add 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6" creationId="{49314433-EC02-BAB8-714D-470E54E2F7FE}"/>
          </ac:spMkLst>
        </pc:spChg>
        <pc:spChg chg="add 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7" creationId="{FC659AA3-4163-57E2-A3F5-9005CDAA452A}"/>
          </ac:spMkLst>
        </pc:spChg>
        <pc:spChg chg="add 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8" creationId="{D298B156-2476-F093-295D-077A007E848B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10" creationId="{3951874E-3AD3-765A-602E-4AA9C37BD37B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11" creationId="{C5564F28-8B15-5DDD-2F01-9D8E5E3D73D2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12" creationId="{E7116A62-8A0F-B884-6635-E81434195CC0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13" creationId="{BF584ACA-D7DA-15CF-CF87-B1F6A984D1D5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14" creationId="{F458455A-04A4-21BA-FC28-FCF9949354F5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15" creationId="{D21617D1-243F-0E31-C0C2-6091B0C3AFD6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16" creationId="{6272490A-FF3B-7F8C-D3FC-C3AF15905178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18" creationId="{8008ACE7-EB57-A2F8-7B2B-70AF534D8C2F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19" creationId="{60E42207-AECF-FA51-9972-3A72AE5658F3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20" creationId="{04210E79-E9FD-057D-0613-1203252A67E6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21" creationId="{54CC07C8-D998-3992-B2E2-29ED1C3DB757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22" creationId="{5CCDA096-820B-F3C7-69C9-F39B8B3B6ECE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23" creationId="{0AE92B7C-59EA-C5D1-0C26-7FC5C2B8951D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24" creationId="{4397181A-1716-B599-53BF-8940E3BF6ABF}"/>
          </ac:spMkLst>
        </pc:spChg>
        <pc:spChg chg="add 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25" creationId="{1D357F3B-411D-348F-2B49-B1D72DFAADCE}"/>
          </ac:spMkLst>
        </pc:spChg>
        <pc:spChg chg="add 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26" creationId="{558FC36C-2572-DBB9-1EFA-8FAF040C1B2B}"/>
          </ac:spMkLst>
        </pc:spChg>
        <pc:spChg chg="add 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27" creationId="{EB767279-2AE8-4E16-08F6-837132FFD650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29" creationId="{CB2F53F4-1A9F-0C3B-331F-A31646D27E52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30" creationId="{5B4CFF7E-EF6E-EDB8-6AA0-B7A116BEEACD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31" creationId="{6288532E-66AD-5D3E-FC2E-FB1039449988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32" creationId="{3CABA04C-3755-EF4F-5271-A34892B9D7BC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33" creationId="{D44F7060-D32E-8B8C-08BE-3F43D4832DA0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34" creationId="{E300929A-C361-0321-68DE-6909123DB038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35" creationId="{FCB20027-AA79-8A0A-C295-EA2D26AB2F99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38" creationId="{73619F8A-3E32-09C1-0D1B-64BA0A62C2CD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39" creationId="{42DD331D-2E32-0CC9-EA38-986A3AB7DEF2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40" creationId="{B0122349-C128-B17B-3B20-FC9952261264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41" creationId="{44FC00D1-A11D-E5A5-D3DF-BDEFD2FDE85F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42" creationId="{595F70A3-35AC-03E1-93D7-B773B009E1F5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43" creationId="{264A00F3-47E1-F3FF-E442-D74A6318596D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44" creationId="{467263DB-8E0A-C162-419C-810803003290}"/>
          </ac:spMkLst>
        </pc:spChg>
        <pc:spChg chg="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45" creationId="{0A0836C0-4685-0B91-041F-B48862A5C14B}"/>
          </ac:spMkLst>
        </pc:spChg>
        <pc:spChg chg="add 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46" creationId="{A619B939-98DE-445A-6AB2-1572FA393FFC}"/>
          </ac:spMkLst>
        </pc:spChg>
        <pc:spChg chg="add 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55" creationId="{EB171BE8-A4BB-A631-88A3-335743B8231F}"/>
          </ac:spMkLst>
        </pc:spChg>
        <pc:spChg chg="add 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56" creationId="{63337832-9BF0-1B79-0688-1FEBF9C26085}"/>
          </ac:spMkLst>
        </pc:spChg>
        <pc:spChg chg="add 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57" creationId="{1AA4FD2D-4B89-B9B2-18C8-C0665C1CF9AB}"/>
          </ac:spMkLst>
        </pc:spChg>
        <pc:spChg chg="add 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58" creationId="{B9FC6866-9812-9083-224B-CEDC60AE58CD}"/>
          </ac:spMkLst>
        </pc:spChg>
        <pc:spChg chg="add 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59" creationId="{D32136FE-0FEB-DB41-BC79-834496C0E9E4}"/>
          </ac:spMkLst>
        </pc:spChg>
        <pc:spChg chg="add 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60" creationId="{E17D412A-4C43-8396-407B-9248426BE6A5}"/>
          </ac:spMkLst>
        </pc:spChg>
        <pc:spChg chg="add 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61" creationId="{2831F017-0FB0-ED30-67E6-EF14030596C4}"/>
          </ac:spMkLst>
        </pc:spChg>
        <pc:spChg chg="add mod">
          <ac:chgData name="George Patrasc" userId="1473b47d5cd04395" providerId="LiveId" clId="{AA4832BB-1126-4E3B-BE3F-E076258BAE55}" dt="2024-09-19T16:08:45.939" v="614"/>
          <ac:spMkLst>
            <pc:docMk/>
            <pc:sldMk cId="2277622078" sldId="1236"/>
            <ac:spMk id="70" creationId="{771B7E3F-C431-D18E-B630-E7090C0C0636}"/>
          </ac:spMkLst>
        </pc:spChg>
        <pc:spChg chg="add del mod">
          <ac:chgData name="George Patrasc" userId="1473b47d5cd04395" providerId="LiveId" clId="{AA4832BB-1126-4E3B-BE3F-E076258BAE55}" dt="2024-09-19T16:17:31.134" v="701" actId="478"/>
          <ac:spMkLst>
            <pc:docMk/>
            <pc:sldMk cId="2277622078" sldId="1236"/>
            <ac:spMk id="97" creationId="{598384DD-B93F-F34C-B57D-8F96EDA75D0C}"/>
          </ac:spMkLst>
        </pc:spChg>
        <pc:spChg chg="add mod">
          <ac:chgData name="George Patrasc" userId="1473b47d5cd04395" providerId="LiveId" clId="{AA4832BB-1126-4E3B-BE3F-E076258BAE55}" dt="2024-09-19T16:29:56.252" v="809" actId="255"/>
          <ac:spMkLst>
            <pc:docMk/>
            <pc:sldMk cId="2277622078" sldId="1236"/>
            <ac:spMk id="126" creationId="{AD43A7F6-9ABD-80C3-374D-3F76429A1C5A}"/>
          </ac:spMkLst>
        </pc:spChg>
        <pc:spChg chg="add del mod">
          <ac:chgData name="George Patrasc" userId="1473b47d5cd04395" providerId="LiveId" clId="{AA4832BB-1126-4E3B-BE3F-E076258BAE55}" dt="2024-09-19T16:28:19.489" v="787"/>
          <ac:spMkLst>
            <pc:docMk/>
            <pc:sldMk cId="2277622078" sldId="1236"/>
            <ac:spMk id="127" creationId="{AB4CD7E6-3409-0B97-5FEE-1D2F32158BA2}"/>
          </ac:spMkLst>
        </pc:spChg>
        <pc:grpChg chg="add mod">
          <ac:chgData name="George Patrasc" userId="1473b47d5cd04395" providerId="LiveId" clId="{AA4832BB-1126-4E3B-BE3F-E076258BAE55}" dt="2024-09-19T16:08:45.939" v="614"/>
          <ac:grpSpMkLst>
            <pc:docMk/>
            <pc:sldMk cId="2277622078" sldId="1236"/>
            <ac:grpSpMk id="9" creationId="{49613B4D-B8C4-31E6-90ED-A2867A12C59D}"/>
          </ac:grpSpMkLst>
        </pc:grpChg>
        <pc:grpChg chg="add mod">
          <ac:chgData name="George Patrasc" userId="1473b47d5cd04395" providerId="LiveId" clId="{AA4832BB-1126-4E3B-BE3F-E076258BAE55}" dt="2024-09-19T16:08:45.939" v="614"/>
          <ac:grpSpMkLst>
            <pc:docMk/>
            <pc:sldMk cId="2277622078" sldId="1236"/>
            <ac:grpSpMk id="17" creationId="{769798BE-7ECC-6FDC-5C49-34823CC88D95}"/>
          </ac:grpSpMkLst>
        </pc:grpChg>
        <pc:grpChg chg="add mod">
          <ac:chgData name="George Patrasc" userId="1473b47d5cd04395" providerId="LiveId" clId="{AA4832BB-1126-4E3B-BE3F-E076258BAE55}" dt="2024-09-19T16:08:45.939" v="614"/>
          <ac:grpSpMkLst>
            <pc:docMk/>
            <pc:sldMk cId="2277622078" sldId="1236"/>
            <ac:grpSpMk id="28" creationId="{DDF9561E-AC95-9D81-A3A1-A001A4E69238}"/>
          </ac:grpSpMkLst>
        </pc:grpChg>
        <pc:grpChg chg="add mod">
          <ac:chgData name="George Patrasc" userId="1473b47d5cd04395" providerId="LiveId" clId="{AA4832BB-1126-4E3B-BE3F-E076258BAE55}" dt="2024-09-19T16:08:45.939" v="614"/>
          <ac:grpSpMkLst>
            <pc:docMk/>
            <pc:sldMk cId="2277622078" sldId="1236"/>
            <ac:grpSpMk id="36" creationId="{060A1E73-7D1F-B772-99FC-19AB73471910}"/>
          </ac:grpSpMkLst>
        </pc:grpChg>
        <pc:grpChg chg="mod">
          <ac:chgData name="George Patrasc" userId="1473b47d5cd04395" providerId="LiveId" clId="{AA4832BB-1126-4E3B-BE3F-E076258BAE55}" dt="2024-09-19T16:08:45.939" v="614"/>
          <ac:grpSpMkLst>
            <pc:docMk/>
            <pc:sldMk cId="2277622078" sldId="1236"/>
            <ac:grpSpMk id="37" creationId="{CE8A6B4E-8B99-3ADB-9DD0-FDF1BB310379}"/>
          </ac:grpSpMkLst>
        </pc:grpChg>
        <pc:picChg chg="add mod">
          <ac:chgData name="George Patrasc" userId="1473b47d5cd04395" providerId="LiveId" clId="{AA4832BB-1126-4E3B-BE3F-E076258BAE55}" dt="2024-09-19T16:08:45.939" v="614"/>
          <ac:picMkLst>
            <pc:docMk/>
            <pc:sldMk cId="2277622078" sldId="1236"/>
            <ac:picMk id="47" creationId="{8455DDE2-305F-4591-9DDE-A90264869AAC}"/>
          </ac:picMkLst>
        </pc:picChg>
        <pc:picChg chg="add mod">
          <ac:chgData name="George Patrasc" userId="1473b47d5cd04395" providerId="LiveId" clId="{AA4832BB-1126-4E3B-BE3F-E076258BAE55}" dt="2024-09-19T16:08:45.939" v="614"/>
          <ac:picMkLst>
            <pc:docMk/>
            <pc:sldMk cId="2277622078" sldId="1236"/>
            <ac:picMk id="48" creationId="{0D7EA531-EBEE-6646-E940-89691CB93A1B}"/>
          </ac:picMkLst>
        </pc:picChg>
        <pc:picChg chg="add mod">
          <ac:chgData name="George Patrasc" userId="1473b47d5cd04395" providerId="LiveId" clId="{AA4832BB-1126-4E3B-BE3F-E076258BAE55}" dt="2024-09-19T16:08:45.939" v="614"/>
          <ac:picMkLst>
            <pc:docMk/>
            <pc:sldMk cId="2277622078" sldId="1236"/>
            <ac:picMk id="49" creationId="{4819FE21-10B3-D0FE-6A2D-4DDCA3D8D563}"/>
          </ac:picMkLst>
        </pc:picChg>
        <pc:picChg chg="add mod">
          <ac:chgData name="George Patrasc" userId="1473b47d5cd04395" providerId="LiveId" clId="{AA4832BB-1126-4E3B-BE3F-E076258BAE55}" dt="2024-09-19T16:08:45.939" v="614"/>
          <ac:picMkLst>
            <pc:docMk/>
            <pc:sldMk cId="2277622078" sldId="1236"/>
            <ac:picMk id="50" creationId="{FF360FC6-0BA1-B260-B01F-9C2D9DD34CCD}"/>
          </ac:picMkLst>
        </pc:picChg>
        <pc:picChg chg="add mod">
          <ac:chgData name="George Patrasc" userId="1473b47d5cd04395" providerId="LiveId" clId="{AA4832BB-1126-4E3B-BE3F-E076258BAE55}" dt="2024-09-19T16:08:45.939" v="614"/>
          <ac:picMkLst>
            <pc:docMk/>
            <pc:sldMk cId="2277622078" sldId="1236"/>
            <ac:picMk id="51" creationId="{65246FD2-918A-4882-96FF-8F1E2F6A6695}"/>
          </ac:picMkLst>
        </pc:picChg>
        <pc:picChg chg="add mod">
          <ac:chgData name="George Patrasc" userId="1473b47d5cd04395" providerId="LiveId" clId="{AA4832BB-1126-4E3B-BE3F-E076258BAE55}" dt="2024-09-19T16:08:45.939" v="614"/>
          <ac:picMkLst>
            <pc:docMk/>
            <pc:sldMk cId="2277622078" sldId="1236"/>
            <ac:picMk id="52" creationId="{B3F28CAD-7649-8ED8-3836-B6EB4BEC6146}"/>
          </ac:picMkLst>
        </pc:picChg>
        <pc:picChg chg="add mod">
          <ac:chgData name="George Patrasc" userId="1473b47d5cd04395" providerId="LiveId" clId="{AA4832BB-1126-4E3B-BE3F-E076258BAE55}" dt="2024-09-19T16:08:45.939" v="614"/>
          <ac:picMkLst>
            <pc:docMk/>
            <pc:sldMk cId="2277622078" sldId="1236"/>
            <ac:picMk id="53" creationId="{1B14A959-1687-4121-4FD6-394942A4450A}"/>
          </ac:picMkLst>
        </pc:picChg>
        <pc:picChg chg="add mod">
          <ac:chgData name="George Patrasc" userId="1473b47d5cd04395" providerId="LiveId" clId="{AA4832BB-1126-4E3B-BE3F-E076258BAE55}" dt="2024-09-19T16:08:45.939" v="614"/>
          <ac:picMkLst>
            <pc:docMk/>
            <pc:sldMk cId="2277622078" sldId="1236"/>
            <ac:picMk id="54" creationId="{8667ED46-E692-E241-6DBA-2C8DE907DD0A}"/>
          </ac:picMkLst>
        </pc:picChg>
        <pc:picChg chg="add mod">
          <ac:chgData name="George Patrasc" userId="1473b47d5cd04395" providerId="LiveId" clId="{AA4832BB-1126-4E3B-BE3F-E076258BAE55}" dt="2024-09-19T16:11:53.401" v="615"/>
          <ac:picMkLst>
            <pc:docMk/>
            <pc:sldMk cId="2277622078" sldId="1236"/>
            <ac:picMk id="72" creationId="{9377BEFD-98F9-6F61-E40B-E749A369946D}"/>
          </ac:picMkLst>
        </pc:picChg>
        <pc:picChg chg="add mod">
          <ac:chgData name="George Patrasc" userId="1473b47d5cd04395" providerId="LiveId" clId="{AA4832BB-1126-4E3B-BE3F-E076258BAE55}" dt="2024-09-19T16:11:53.401" v="615"/>
          <ac:picMkLst>
            <pc:docMk/>
            <pc:sldMk cId="2277622078" sldId="1236"/>
            <ac:picMk id="73" creationId="{7C8F4F8A-DCE1-41FB-7B8C-13DEF95D73DC}"/>
          </ac:picMkLst>
        </pc:picChg>
        <pc:picChg chg="add mod">
          <ac:chgData name="George Patrasc" userId="1473b47d5cd04395" providerId="LiveId" clId="{AA4832BB-1126-4E3B-BE3F-E076258BAE55}" dt="2024-09-19T16:11:53.401" v="615"/>
          <ac:picMkLst>
            <pc:docMk/>
            <pc:sldMk cId="2277622078" sldId="1236"/>
            <ac:picMk id="74" creationId="{8BFB3BFB-DDA7-BF64-910C-6BAC8F559000}"/>
          </ac:picMkLst>
        </pc:picChg>
        <pc:picChg chg="add mod">
          <ac:chgData name="George Patrasc" userId="1473b47d5cd04395" providerId="LiveId" clId="{AA4832BB-1126-4E3B-BE3F-E076258BAE55}" dt="2024-09-19T16:11:53.401" v="615"/>
          <ac:picMkLst>
            <pc:docMk/>
            <pc:sldMk cId="2277622078" sldId="1236"/>
            <ac:picMk id="75" creationId="{6F3C4871-F304-79CA-4ED1-3B3033078E74}"/>
          </ac:picMkLst>
        </pc:picChg>
        <pc:picChg chg="add mod">
          <ac:chgData name="George Patrasc" userId="1473b47d5cd04395" providerId="LiveId" clId="{AA4832BB-1126-4E3B-BE3F-E076258BAE55}" dt="2024-09-19T16:11:53.401" v="615"/>
          <ac:picMkLst>
            <pc:docMk/>
            <pc:sldMk cId="2277622078" sldId="1236"/>
            <ac:picMk id="76" creationId="{D74CCF2F-5A79-0805-4C42-80E79415D4CF}"/>
          </ac:picMkLst>
        </pc:picChg>
        <pc:picChg chg="add mod">
          <ac:chgData name="George Patrasc" userId="1473b47d5cd04395" providerId="LiveId" clId="{AA4832BB-1126-4E3B-BE3F-E076258BAE55}" dt="2024-09-19T16:11:53.401" v="615"/>
          <ac:picMkLst>
            <pc:docMk/>
            <pc:sldMk cId="2277622078" sldId="1236"/>
            <ac:picMk id="77" creationId="{CD069C8B-C6B7-C115-204A-2E74FE6BCBD8}"/>
          </ac:picMkLst>
        </pc:picChg>
        <pc:picChg chg="add mod">
          <ac:chgData name="George Patrasc" userId="1473b47d5cd04395" providerId="LiveId" clId="{AA4832BB-1126-4E3B-BE3F-E076258BAE55}" dt="2024-09-19T16:11:53.401" v="615"/>
          <ac:picMkLst>
            <pc:docMk/>
            <pc:sldMk cId="2277622078" sldId="1236"/>
            <ac:picMk id="78" creationId="{632944BA-8C49-68D0-93C7-E88A47A8E069}"/>
          </ac:picMkLst>
        </pc:picChg>
        <pc:picChg chg="add mod">
          <ac:chgData name="George Patrasc" userId="1473b47d5cd04395" providerId="LiveId" clId="{AA4832BB-1126-4E3B-BE3F-E076258BAE55}" dt="2024-09-19T16:11:53.401" v="615"/>
          <ac:picMkLst>
            <pc:docMk/>
            <pc:sldMk cId="2277622078" sldId="1236"/>
            <ac:picMk id="79" creationId="{4D39CAC3-BEED-8A81-CC63-821900242491}"/>
          </ac:picMkLst>
        </pc:picChg>
        <pc:picChg chg="add mod">
          <ac:chgData name="George Patrasc" userId="1473b47d5cd04395" providerId="LiveId" clId="{AA4832BB-1126-4E3B-BE3F-E076258BAE55}" dt="2024-09-19T16:12:04.279" v="616"/>
          <ac:picMkLst>
            <pc:docMk/>
            <pc:sldMk cId="2277622078" sldId="1236"/>
            <ac:picMk id="86" creationId="{0EAE35FD-26E7-608D-5C91-F794063C8DC2}"/>
          </ac:picMkLst>
        </pc:picChg>
        <pc:picChg chg="add del mod">
          <ac:chgData name="George Patrasc" userId="1473b47d5cd04395" providerId="LiveId" clId="{AA4832BB-1126-4E3B-BE3F-E076258BAE55}" dt="2024-09-19T16:17:08.219" v="694" actId="478"/>
          <ac:picMkLst>
            <pc:docMk/>
            <pc:sldMk cId="2277622078" sldId="1236"/>
            <ac:picMk id="91" creationId="{CDDFB44F-157A-DE61-F981-0AE8B010345E}"/>
          </ac:picMkLst>
        </pc:picChg>
        <pc:picChg chg="add del mod">
          <ac:chgData name="George Patrasc" userId="1473b47d5cd04395" providerId="LiveId" clId="{AA4832BB-1126-4E3B-BE3F-E076258BAE55}" dt="2024-09-19T16:17:12.179" v="695" actId="478"/>
          <ac:picMkLst>
            <pc:docMk/>
            <pc:sldMk cId="2277622078" sldId="1236"/>
            <ac:picMk id="95" creationId="{33ACEC01-8D16-EDDA-A08F-C62D656AB6E7}"/>
          </ac:picMkLst>
        </pc:picChg>
        <pc:picChg chg="add del mod">
          <ac:chgData name="George Patrasc" userId="1473b47d5cd04395" providerId="LiveId" clId="{AA4832BB-1126-4E3B-BE3F-E076258BAE55}" dt="2024-09-19T16:17:16.681" v="697" actId="478"/>
          <ac:picMkLst>
            <pc:docMk/>
            <pc:sldMk cId="2277622078" sldId="1236"/>
            <ac:picMk id="96" creationId="{7F4D3A9A-0806-8208-72C9-CB5DF4F0A65F}"/>
          </ac:picMkLst>
        </pc:picChg>
        <pc:picChg chg="add del mod">
          <ac:chgData name="George Patrasc" userId="1473b47d5cd04395" providerId="LiveId" clId="{AA4832BB-1126-4E3B-BE3F-E076258BAE55}" dt="2024-09-19T16:17:31.134" v="701" actId="478"/>
          <ac:picMkLst>
            <pc:docMk/>
            <pc:sldMk cId="2277622078" sldId="1236"/>
            <ac:picMk id="98" creationId="{1B20A963-8722-A630-F6FF-76C397BBA807}"/>
          </ac:picMkLst>
        </pc:picChg>
        <pc:picChg chg="add del mod">
          <ac:chgData name="George Patrasc" userId="1473b47d5cd04395" providerId="LiveId" clId="{AA4832BB-1126-4E3B-BE3F-E076258BAE55}" dt="2024-09-19T16:17:31.134" v="701" actId="478"/>
          <ac:picMkLst>
            <pc:docMk/>
            <pc:sldMk cId="2277622078" sldId="1236"/>
            <ac:picMk id="99" creationId="{B28CDC5C-DA86-2484-4B4B-E5D426677CDF}"/>
          </ac:picMkLst>
        </pc:picChg>
        <pc:picChg chg="add del mod">
          <ac:chgData name="George Patrasc" userId="1473b47d5cd04395" providerId="LiveId" clId="{AA4832BB-1126-4E3B-BE3F-E076258BAE55}" dt="2024-09-19T16:17:23.278" v="699" actId="478"/>
          <ac:picMkLst>
            <pc:docMk/>
            <pc:sldMk cId="2277622078" sldId="1236"/>
            <ac:picMk id="102" creationId="{6DEF493D-1A79-5EC5-8AF9-4D84047C2E82}"/>
          </ac:picMkLst>
        </pc:picChg>
        <pc:picChg chg="add mod">
          <ac:chgData name="George Patrasc" userId="1473b47d5cd04395" providerId="LiveId" clId="{AA4832BB-1126-4E3B-BE3F-E076258BAE55}" dt="2024-09-19T16:28:34.396" v="789" actId="1076"/>
          <ac:picMkLst>
            <pc:docMk/>
            <pc:sldMk cId="2277622078" sldId="1236"/>
            <ac:picMk id="103" creationId="{AD78234A-1EE5-3D23-2B89-EA78687BE24B}"/>
          </ac:picMkLst>
        </pc:picChg>
        <pc:picChg chg="add del mod">
          <ac:chgData name="George Patrasc" userId="1473b47d5cd04395" providerId="LiveId" clId="{AA4832BB-1126-4E3B-BE3F-E076258BAE55}" dt="2024-09-19T16:22:22.753" v="736" actId="478"/>
          <ac:picMkLst>
            <pc:docMk/>
            <pc:sldMk cId="2277622078" sldId="1236"/>
            <ac:picMk id="104" creationId="{78C093C5-9E39-FF49-1043-CC1CF662EA66}"/>
          </ac:picMkLst>
        </pc:picChg>
        <pc:picChg chg="add del mod">
          <ac:chgData name="George Patrasc" userId="1473b47d5cd04395" providerId="LiveId" clId="{AA4832BB-1126-4E3B-BE3F-E076258BAE55}" dt="2024-09-19T16:22:26.551" v="738" actId="478"/>
          <ac:picMkLst>
            <pc:docMk/>
            <pc:sldMk cId="2277622078" sldId="1236"/>
            <ac:picMk id="105" creationId="{44B6E26F-2A16-CA1A-C479-A0695680609A}"/>
          </ac:picMkLst>
        </pc:picChg>
        <pc:picChg chg="add del mod">
          <ac:chgData name="George Patrasc" userId="1473b47d5cd04395" providerId="LiveId" clId="{AA4832BB-1126-4E3B-BE3F-E076258BAE55}" dt="2024-09-19T16:23:02.374" v="746" actId="478"/>
          <ac:picMkLst>
            <pc:docMk/>
            <pc:sldMk cId="2277622078" sldId="1236"/>
            <ac:picMk id="108" creationId="{376BCBFC-D8F9-8DD5-7AB5-C440394E30F1}"/>
          </ac:picMkLst>
        </pc:picChg>
        <pc:picChg chg="add del mod">
          <ac:chgData name="George Patrasc" userId="1473b47d5cd04395" providerId="LiveId" clId="{AA4832BB-1126-4E3B-BE3F-E076258BAE55}" dt="2024-09-19T16:22:31.868" v="740" actId="478"/>
          <ac:picMkLst>
            <pc:docMk/>
            <pc:sldMk cId="2277622078" sldId="1236"/>
            <ac:picMk id="115" creationId="{D7FD6409-1CA0-43EE-DEFD-CF501C25DA8F}"/>
          </ac:picMkLst>
        </pc:picChg>
        <pc:picChg chg="add del mod">
          <ac:chgData name="George Patrasc" userId="1473b47d5cd04395" providerId="LiveId" clId="{AA4832BB-1126-4E3B-BE3F-E076258BAE55}" dt="2024-09-19T16:22:33.706" v="741" actId="478"/>
          <ac:picMkLst>
            <pc:docMk/>
            <pc:sldMk cId="2277622078" sldId="1236"/>
            <ac:picMk id="116" creationId="{4B2584AA-43D4-2175-0EB1-93B04928F9F0}"/>
          </ac:picMkLst>
        </pc:picChg>
        <pc:picChg chg="add del mod">
          <ac:chgData name="George Patrasc" userId="1473b47d5cd04395" providerId="LiveId" clId="{AA4832BB-1126-4E3B-BE3F-E076258BAE55}" dt="2024-09-19T16:22:37.598" v="743" actId="478"/>
          <ac:picMkLst>
            <pc:docMk/>
            <pc:sldMk cId="2277622078" sldId="1236"/>
            <ac:picMk id="117" creationId="{BD56CD48-625B-2CBA-01F9-CE6FA35CDCD2}"/>
          </ac:picMkLst>
        </pc:picChg>
        <pc:picChg chg="add del mod">
          <ac:chgData name="George Patrasc" userId="1473b47d5cd04395" providerId="LiveId" clId="{AA4832BB-1126-4E3B-BE3F-E076258BAE55}" dt="2024-09-19T16:22:35.728" v="742" actId="478"/>
          <ac:picMkLst>
            <pc:docMk/>
            <pc:sldMk cId="2277622078" sldId="1236"/>
            <ac:picMk id="118" creationId="{EA5CC568-0499-A221-C84F-AD53153921C4}"/>
          </ac:picMkLst>
        </pc:picChg>
        <pc:picChg chg="add mod">
          <ac:chgData name="George Patrasc" userId="1473b47d5cd04395" providerId="LiveId" clId="{AA4832BB-1126-4E3B-BE3F-E076258BAE55}" dt="2024-09-19T16:29:05.480" v="796" actId="1076"/>
          <ac:picMkLst>
            <pc:docMk/>
            <pc:sldMk cId="2277622078" sldId="1236"/>
            <ac:picMk id="123" creationId="{E3A16857-4D56-FBDE-BC12-0A9CE8B60CBE}"/>
          </ac:picMkLst>
        </pc:picChg>
        <pc:picChg chg="add mod">
          <ac:chgData name="George Patrasc" userId="1473b47d5cd04395" providerId="LiveId" clId="{AA4832BB-1126-4E3B-BE3F-E076258BAE55}" dt="2024-09-19T16:29:02.259" v="795" actId="1076"/>
          <ac:picMkLst>
            <pc:docMk/>
            <pc:sldMk cId="2277622078" sldId="1236"/>
            <ac:picMk id="124" creationId="{566AA27C-4E14-547D-A540-0EE2A8B5C927}"/>
          </ac:picMkLst>
        </pc:picChg>
        <pc:picChg chg="add mod">
          <ac:chgData name="George Patrasc" userId="1473b47d5cd04395" providerId="LiveId" clId="{AA4832BB-1126-4E3B-BE3F-E076258BAE55}" dt="2024-09-19T16:29:20.098" v="798" actId="1076"/>
          <ac:picMkLst>
            <pc:docMk/>
            <pc:sldMk cId="2277622078" sldId="1236"/>
            <ac:picMk id="125" creationId="{12493CFD-B12C-BAA0-2D3F-67211BC19511}"/>
          </ac:picMkLst>
        </pc:picChg>
        <pc:cxnChg chg="add mod">
          <ac:chgData name="George Patrasc" userId="1473b47d5cd04395" providerId="LiveId" clId="{AA4832BB-1126-4E3B-BE3F-E076258BAE55}" dt="2024-09-19T16:08:45.939" v="614"/>
          <ac:cxnSpMkLst>
            <pc:docMk/>
            <pc:sldMk cId="2277622078" sldId="1236"/>
            <ac:cxnSpMk id="62" creationId="{1F813089-541A-A30E-2599-1B506BC1E748}"/>
          </ac:cxnSpMkLst>
        </pc:cxnChg>
        <pc:cxnChg chg="add mod">
          <ac:chgData name="George Patrasc" userId="1473b47d5cd04395" providerId="LiveId" clId="{AA4832BB-1126-4E3B-BE3F-E076258BAE55}" dt="2024-09-19T16:08:45.939" v="614"/>
          <ac:cxnSpMkLst>
            <pc:docMk/>
            <pc:sldMk cId="2277622078" sldId="1236"/>
            <ac:cxnSpMk id="63" creationId="{BAFF7099-A893-4DD8-D3CC-183BF4B064E5}"/>
          </ac:cxnSpMkLst>
        </pc:cxnChg>
        <pc:cxnChg chg="add mod">
          <ac:chgData name="George Patrasc" userId="1473b47d5cd04395" providerId="LiveId" clId="{AA4832BB-1126-4E3B-BE3F-E076258BAE55}" dt="2024-09-19T16:08:45.939" v="614"/>
          <ac:cxnSpMkLst>
            <pc:docMk/>
            <pc:sldMk cId="2277622078" sldId="1236"/>
            <ac:cxnSpMk id="64" creationId="{FD7924DD-7BFF-E8AF-EF11-437E7DB9D8FD}"/>
          </ac:cxnSpMkLst>
        </pc:cxnChg>
        <pc:cxnChg chg="add mod">
          <ac:chgData name="George Patrasc" userId="1473b47d5cd04395" providerId="LiveId" clId="{AA4832BB-1126-4E3B-BE3F-E076258BAE55}" dt="2024-09-19T16:08:45.939" v="614"/>
          <ac:cxnSpMkLst>
            <pc:docMk/>
            <pc:sldMk cId="2277622078" sldId="1236"/>
            <ac:cxnSpMk id="65" creationId="{FB55B972-5026-5F6B-FC86-087827188658}"/>
          </ac:cxnSpMkLst>
        </pc:cxnChg>
        <pc:cxnChg chg="add mod">
          <ac:chgData name="George Patrasc" userId="1473b47d5cd04395" providerId="LiveId" clId="{AA4832BB-1126-4E3B-BE3F-E076258BAE55}" dt="2024-09-19T16:08:45.939" v="614"/>
          <ac:cxnSpMkLst>
            <pc:docMk/>
            <pc:sldMk cId="2277622078" sldId="1236"/>
            <ac:cxnSpMk id="66" creationId="{1A9F30FF-E06B-401A-F64B-4F21EF1EF3EE}"/>
          </ac:cxnSpMkLst>
        </pc:cxnChg>
        <pc:cxnChg chg="add mod">
          <ac:chgData name="George Patrasc" userId="1473b47d5cd04395" providerId="LiveId" clId="{AA4832BB-1126-4E3B-BE3F-E076258BAE55}" dt="2024-09-19T16:08:45.939" v="614"/>
          <ac:cxnSpMkLst>
            <pc:docMk/>
            <pc:sldMk cId="2277622078" sldId="1236"/>
            <ac:cxnSpMk id="67" creationId="{578EF33D-11B1-2F96-F859-B17D1823CDBB}"/>
          </ac:cxnSpMkLst>
        </pc:cxnChg>
        <pc:cxnChg chg="add mod">
          <ac:chgData name="George Patrasc" userId="1473b47d5cd04395" providerId="LiveId" clId="{AA4832BB-1126-4E3B-BE3F-E076258BAE55}" dt="2024-09-19T16:08:45.939" v="614"/>
          <ac:cxnSpMkLst>
            <pc:docMk/>
            <pc:sldMk cId="2277622078" sldId="1236"/>
            <ac:cxnSpMk id="68" creationId="{BF754EF1-A6E1-742F-0B22-C0C0B2398B97}"/>
          </ac:cxnSpMkLst>
        </pc:cxnChg>
        <pc:cxnChg chg="add mod">
          <ac:chgData name="George Patrasc" userId="1473b47d5cd04395" providerId="LiveId" clId="{AA4832BB-1126-4E3B-BE3F-E076258BAE55}" dt="2024-09-19T16:08:45.939" v="614"/>
          <ac:cxnSpMkLst>
            <pc:docMk/>
            <pc:sldMk cId="2277622078" sldId="1236"/>
            <ac:cxnSpMk id="69" creationId="{42376009-9972-35E0-7137-F4B6A9A45BD6}"/>
          </ac:cxnSpMkLst>
        </pc:cxnChg>
        <pc:cxnChg chg="add mod">
          <ac:chgData name="George Patrasc" userId="1473b47d5cd04395" providerId="LiveId" clId="{AA4832BB-1126-4E3B-BE3F-E076258BAE55}" dt="2024-09-19T16:08:45.939" v="614"/>
          <ac:cxnSpMkLst>
            <pc:docMk/>
            <pc:sldMk cId="2277622078" sldId="1236"/>
            <ac:cxnSpMk id="71" creationId="{CADB5780-9E93-C32C-F655-E7636D00D0FF}"/>
          </ac:cxnSpMkLst>
        </pc:cxnChg>
        <pc:cxnChg chg="add mod">
          <ac:chgData name="George Patrasc" userId="1473b47d5cd04395" providerId="LiveId" clId="{AA4832BB-1126-4E3B-BE3F-E076258BAE55}" dt="2024-09-19T16:11:53.401" v="615"/>
          <ac:cxnSpMkLst>
            <pc:docMk/>
            <pc:sldMk cId="2277622078" sldId="1236"/>
            <ac:cxnSpMk id="80" creationId="{A2A52A8F-FA87-59F2-6ECB-FD8FFF0E291D}"/>
          </ac:cxnSpMkLst>
        </pc:cxnChg>
        <pc:cxnChg chg="add mod">
          <ac:chgData name="George Patrasc" userId="1473b47d5cd04395" providerId="LiveId" clId="{AA4832BB-1126-4E3B-BE3F-E076258BAE55}" dt="2024-09-19T16:11:53.401" v="615"/>
          <ac:cxnSpMkLst>
            <pc:docMk/>
            <pc:sldMk cId="2277622078" sldId="1236"/>
            <ac:cxnSpMk id="81" creationId="{30DA8AED-3299-910B-E3A7-2ABA734DD0FB}"/>
          </ac:cxnSpMkLst>
        </pc:cxnChg>
        <pc:cxnChg chg="add mod">
          <ac:chgData name="George Patrasc" userId="1473b47d5cd04395" providerId="LiveId" clId="{AA4832BB-1126-4E3B-BE3F-E076258BAE55}" dt="2024-09-19T16:11:53.401" v="615"/>
          <ac:cxnSpMkLst>
            <pc:docMk/>
            <pc:sldMk cId="2277622078" sldId="1236"/>
            <ac:cxnSpMk id="82" creationId="{8B6EED07-D5C8-1AE6-973F-6AA907B7D1BC}"/>
          </ac:cxnSpMkLst>
        </pc:cxnChg>
        <pc:cxnChg chg="add mod">
          <ac:chgData name="George Patrasc" userId="1473b47d5cd04395" providerId="LiveId" clId="{AA4832BB-1126-4E3B-BE3F-E076258BAE55}" dt="2024-09-19T16:11:53.401" v="615"/>
          <ac:cxnSpMkLst>
            <pc:docMk/>
            <pc:sldMk cId="2277622078" sldId="1236"/>
            <ac:cxnSpMk id="83" creationId="{10CF0AB5-F6D5-EBA6-AF77-46FF07EA5EA2}"/>
          </ac:cxnSpMkLst>
        </pc:cxnChg>
        <pc:cxnChg chg="add mod">
          <ac:chgData name="George Patrasc" userId="1473b47d5cd04395" providerId="LiveId" clId="{AA4832BB-1126-4E3B-BE3F-E076258BAE55}" dt="2024-09-19T16:11:53.401" v="615"/>
          <ac:cxnSpMkLst>
            <pc:docMk/>
            <pc:sldMk cId="2277622078" sldId="1236"/>
            <ac:cxnSpMk id="84" creationId="{7CAF6AFA-445E-46C4-6938-D0E9D9200402}"/>
          </ac:cxnSpMkLst>
        </pc:cxnChg>
        <pc:cxnChg chg="add mod">
          <ac:chgData name="George Patrasc" userId="1473b47d5cd04395" providerId="LiveId" clId="{AA4832BB-1126-4E3B-BE3F-E076258BAE55}" dt="2024-09-19T16:11:53.401" v="615"/>
          <ac:cxnSpMkLst>
            <pc:docMk/>
            <pc:sldMk cId="2277622078" sldId="1236"/>
            <ac:cxnSpMk id="85" creationId="{3A1DEE74-793E-AA2D-8E6F-C66DCDABAA1F}"/>
          </ac:cxnSpMkLst>
        </pc:cxnChg>
        <pc:cxnChg chg="add mod">
          <ac:chgData name="George Patrasc" userId="1473b47d5cd04395" providerId="LiveId" clId="{AA4832BB-1126-4E3B-BE3F-E076258BAE55}" dt="2024-09-19T16:12:04.279" v="616"/>
          <ac:cxnSpMkLst>
            <pc:docMk/>
            <pc:sldMk cId="2277622078" sldId="1236"/>
            <ac:cxnSpMk id="87" creationId="{3995E8D3-D917-23BF-3050-91A34041E019}"/>
          </ac:cxnSpMkLst>
        </pc:cxnChg>
        <pc:cxnChg chg="add mod">
          <ac:chgData name="George Patrasc" userId="1473b47d5cd04395" providerId="LiveId" clId="{AA4832BB-1126-4E3B-BE3F-E076258BAE55}" dt="2024-09-19T16:12:04.279" v="616"/>
          <ac:cxnSpMkLst>
            <pc:docMk/>
            <pc:sldMk cId="2277622078" sldId="1236"/>
            <ac:cxnSpMk id="88" creationId="{904196D0-82BA-973C-4024-4F3026B3DACB}"/>
          </ac:cxnSpMkLst>
        </pc:cxnChg>
        <pc:cxnChg chg="add mod">
          <ac:chgData name="George Patrasc" userId="1473b47d5cd04395" providerId="LiveId" clId="{AA4832BB-1126-4E3B-BE3F-E076258BAE55}" dt="2024-09-19T16:12:12.847" v="617"/>
          <ac:cxnSpMkLst>
            <pc:docMk/>
            <pc:sldMk cId="2277622078" sldId="1236"/>
            <ac:cxnSpMk id="89" creationId="{8077189F-7C32-CF99-641F-AF29E4C47E4B}"/>
          </ac:cxnSpMkLst>
        </pc:cxnChg>
        <pc:cxnChg chg="add mod">
          <ac:chgData name="George Patrasc" userId="1473b47d5cd04395" providerId="LiveId" clId="{AA4832BB-1126-4E3B-BE3F-E076258BAE55}" dt="2024-09-19T16:12:12.847" v="617"/>
          <ac:cxnSpMkLst>
            <pc:docMk/>
            <pc:sldMk cId="2277622078" sldId="1236"/>
            <ac:cxnSpMk id="90" creationId="{27CD8793-5271-5372-B64E-6C0F3A52CE53}"/>
          </ac:cxnSpMkLst>
        </pc:cxnChg>
        <pc:cxnChg chg="add del mod">
          <ac:chgData name="George Patrasc" userId="1473b47d5cd04395" providerId="LiveId" clId="{AA4832BB-1126-4E3B-BE3F-E076258BAE55}" dt="2024-09-19T16:14:12.810" v="623" actId="478"/>
          <ac:cxnSpMkLst>
            <pc:docMk/>
            <pc:sldMk cId="2277622078" sldId="1236"/>
            <ac:cxnSpMk id="92" creationId="{E161A3BF-1B2A-12DF-C857-EC86B0EE5D36}"/>
          </ac:cxnSpMkLst>
        </pc:cxnChg>
        <pc:cxnChg chg="add del mod">
          <ac:chgData name="George Patrasc" userId="1473b47d5cd04395" providerId="LiveId" clId="{AA4832BB-1126-4E3B-BE3F-E076258BAE55}" dt="2024-09-19T16:17:26.036" v="700" actId="478"/>
          <ac:cxnSpMkLst>
            <pc:docMk/>
            <pc:sldMk cId="2277622078" sldId="1236"/>
            <ac:cxnSpMk id="100" creationId="{7A8A5B9C-934A-4046-6501-D766E99735A9}"/>
          </ac:cxnSpMkLst>
        </pc:cxnChg>
        <pc:cxnChg chg="add del mod">
          <ac:chgData name="George Patrasc" userId="1473b47d5cd04395" providerId="LiveId" clId="{AA4832BB-1126-4E3B-BE3F-E076258BAE55}" dt="2024-09-19T16:17:31.134" v="701" actId="478"/>
          <ac:cxnSpMkLst>
            <pc:docMk/>
            <pc:sldMk cId="2277622078" sldId="1236"/>
            <ac:cxnSpMk id="101" creationId="{114B1E14-B4DA-E416-DA04-CD28C5CBCA2C}"/>
          </ac:cxnSpMkLst>
        </pc:cxnChg>
        <pc:cxnChg chg="add del mod">
          <ac:chgData name="George Patrasc" userId="1473b47d5cd04395" providerId="LiveId" clId="{AA4832BB-1126-4E3B-BE3F-E076258BAE55}" dt="2024-09-19T16:22:24.957" v="737" actId="478"/>
          <ac:cxnSpMkLst>
            <pc:docMk/>
            <pc:sldMk cId="2277622078" sldId="1236"/>
            <ac:cxnSpMk id="106" creationId="{F7E83A6F-D6B9-173D-DDA5-18D7BF68CCCD}"/>
          </ac:cxnSpMkLst>
        </pc:cxnChg>
        <pc:cxnChg chg="add del mod">
          <ac:chgData name="George Patrasc" userId="1473b47d5cd04395" providerId="LiveId" clId="{AA4832BB-1126-4E3B-BE3F-E076258BAE55}" dt="2024-09-19T16:22:30.058" v="739" actId="478"/>
          <ac:cxnSpMkLst>
            <pc:docMk/>
            <pc:sldMk cId="2277622078" sldId="1236"/>
            <ac:cxnSpMk id="107" creationId="{303E0DFA-843A-09F0-CA36-9CA476A5967E}"/>
          </ac:cxnSpMkLst>
        </pc:cxnChg>
        <pc:cxnChg chg="add mod">
          <ac:chgData name="George Patrasc" userId="1473b47d5cd04395" providerId="LiveId" clId="{AA4832BB-1126-4E3B-BE3F-E076258BAE55}" dt="2024-09-19T16:35:56.073" v="824" actId="208"/>
          <ac:cxnSpMkLst>
            <pc:docMk/>
            <pc:sldMk cId="2277622078" sldId="1236"/>
            <ac:cxnSpMk id="128" creationId="{CFD53D59-FB44-4A1B-3394-55A3238F3286}"/>
          </ac:cxnSpMkLst>
        </pc:cxnChg>
        <pc:cxnChg chg="add mod">
          <ac:chgData name="George Patrasc" userId="1473b47d5cd04395" providerId="LiveId" clId="{AA4832BB-1126-4E3B-BE3F-E076258BAE55}" dt="2024-09-19T16:35:56.073" v="824" actId="208"/>
          <ac:cxnSpMkLst>
            <pc:docMk/>
            <pc:sldMk cId="2277622078" sldId="1236"/>
            <ac:cxnSpMk id="131" creationId="{82835D13-B56C-6DC1-48A2-4CBFA6743CAE}"/>
          </ac:cxnSpMkLst>
        </pc:cxnChg>
        <pc:cxnChg chg="add mod">
          <ac:chgData name="George Patrasc" userId="1473b47d5cd04395" providerId="LiveId" clId="{AA4832BB-1126-4E3B-BE3F-E076258BAE55}" dt="2024-09-19T16:35:56.073" v="824" actId="208"/>
          <ac:cxnSpMkLst>
            <pc:docMk/>
            <pc:sldMk cId="2277622078" sldId="1236"/>
            <ac:cxnSpMk id="134" creationId="{BF2DB5B9-7525-10A7-F568-5AD859405E16}"/>
          </ac:cxnSpMkLst>
        </pc:cxnChg>
        <pc:cxnChg chg="add mod">
          <ac:chgData name="George Patrasc" userId="1473b47d5cd04395" providerId="LiveId" clId="{AA4832BB-1126-4E3B-BE3F-E076258BAE55}" dt="2024-09-19T16:35:56.073" v="824" actId="208"/>
          <ac:cxnSpMkLst>
            <pc:docMk/>
            <pc:sldMk cId="2277622078" sldId="1236"/>
            <ac:cxnSpMk id="137" creationId="{26F5F398-677D-8117-8CF5-B00482DBF887}"/>
          </ac:cxnSpMkLst>
        </pc:cxnChg>
      </pc:sldChg>
      <pc:sldChg chg="addSp delSp modSp new mod">
        <pc:chgData name="George Patrasc" userId="1473b47d5cd04395" providerId="LiveId" clId="{AA4832BB-1126-4E3B-BE3F-E076258BAE55}" dt="2024-09-19T18:46:52.929" v="1953"/>
        <pc:sldMkLst>
          <pc:docMk/>
          <pc:sldMk cId="2566579217" sldId="1237"/>
        </pc:sldMkLst>
        <pc:spChg chg="del">
          <ac:chgData name="George Patrasc" userId="1473b47d5cd04395" providerId="LiveId" clId="{AA4832BB-1126-4E3B-BE3F-E076258BAE55}" dt="2024-09-19T17:27:50.330" v="1136" actId="478"/>
          <ac:spMkLst>
            <pc:docMk/>
            <pc:sldMk cId="2566579217" sldId="1237"/>
            <ac:spMk id="2" creationId="{B1B1DB9C-A1A4-9AF4-5D7D-77CD63A53F21}"/>
          </ac:spMkLst>
        </pc:spChg>
        <pc:spChg chg="del">
          <ac:chgData name="George Patrasc" userId="1473b47d5cd04395" providerId="LiveId" clId="{AA4832BB-1126-4E3B-BE3F-E076258BAE55}" dt="2024-09-19T17:38:47.596" v="1238" actId="478"/>
          <ac:spMkLst>
            <pc:docMk/>
            <pc:sldMk cId="2566579217" sldId="1237"/>
            <ac:spMk id="3" creationId="{D83F8C26-A1A7-0E79-39F5-2CBB93B2E39C}"/>
          </ac:spMkLst>
        </pc:spChg>
        <pc:spChg chg="mod">
          <ac:chgData name="George Patrasc" userId="1473b47d5cd04395" providerId="LiveId" clId="{AA4832BB-1126-4E3B-BE3F-E076258BAE55}" dt="2024-09-19T18:46:52.929" v="1953"/>
          <ac:spMkLst>
            <pc:docMk/>
            <pc:sldMk cId="2566579217" sldId="1237"/>
            <ac:spMk id="4" creationId="{38B491DD-2092-63C0-69E6-97CED34DEE3A}"/>
          </ac:spMkLst>
        </pc:spChg>
        <pc:spChg chg="add del mod">
          <ac:chgData name="George Patrasc" userId="1473b47d5cd04395" providerId="LiveId" clId="{AA4832BB-1126-4E3B-BE3F-E076258BAE55}" dt="2024-09-19T17:34:15.875" v="1193" actId="478"/>
          <ac:spMkLst>
            <pc:docMk/>
            <pc:sldMk cId="2566579217" sldId="1237"/>
            <ac:spMk id="5" creationId="{A1CA1E9A-6665-90B8-E2CB-15B26FA25580}"/>
          </ac:spMkLst>
        </pc:spChg>
        <pc:spChg chg="add mod">
          <ac:chgData name="George Patrasc" userId="1473b47d5cd04395" providerId="LiveId" clId="{AA4832BB-1126-4E3B-BE3F-E076258BAE55}" dt="2024-09-19T18:28:36.412" v="1736" actId="1076"/>
          <ac:spMkLst>
            <pc:docMk/>
            <pc:sldMk cId="2566579217" sldId="1237"/>
            <ac:spMk id="13" creationId="{D9749A6F-5172-3E73-73A3-C3ACF066A145}"/>
          </ac:spMkLst>
        </pc:spChg>
        <pc:picChg chg="add del mod">
          <ac:chgData name="George Patrasc" userId="1473b47d5cd04395" providerId="LiveId" clId="{AA4832BB-1126-4E3B-BE3F-E076258BAE55}" dt="2024-09-19T17:28:51.002" v="1152" actId="478"/>
          <ac:picMkLst>
            <pc:docMk/>
            <pc:sldMk cId="2566579217" sldId="1237"/>
            <ac:picMk id="6" creationId="{D98E6723-8FEC-4AE1-7AB1-34275513809B}"/>
          </ac:picMkLst>
        </pc:picChg>
        <pc:picChg chg="add del mod modCrop">
          <ac:chgData name="George Patrasc" userId="1473b47d5cd04395" providerId="LiveId" clId="{AA4832BB-1126-4E3B-BE3F-E076258BAE55}" dt="2024-09-19T17:34:17.315" v="1194" actId="478"/>
          <ac:picMkLst>
            <pc:docMk/>
            <pc:sldMk cId="2566579217" sldId="1237"/>
            <ac:picMk id="7" creationId="{F2A06A14-74D0-0D7F-70D4-C2F7A4276AE6}"/>
          </ac:picMkLst>
        </pc:picChg>
        <pc:picChg chg="add del mod">
          <ac:chgData name="George Patrasc" userId="1473b47d5cd04395" providerId="LiveId" clId="{AA4832BB-1126-4E3B-BE3F-E076258BAE55}" dt="2024-09-19T17:38:03.535" v="1199" actId="478"/>
          <ac:picMkLst>
            <pc:docMk/>
            <pc:sldMk cId="2566579217" sldId="1237"/>
            <ac:picMk id="9" creationId="{A28227E7-5BCB-3110-E7F9-6A64F8D3BCFD}"/>
          </ac:picMkLst>
        </pc:picChg>
        <pc:picChg chg="add mod modCrop">
          <ac:chgData name="George Patrasc" userId="1473b47d5cd04395" providerId="LiveId" clId="{AA4832BB-1126-4E3B-BE3F-E076258BAE55}" dt="2024-09-19T17:46:22.664" v="1266" actId="14100"/>
          <ac:picMkLst>
            <pc:docMk/>
            <pc:sldMk cId="2566579217" sldId="1237"/>
            <ac:picMk id="11" creationId="{4B4046F6-53F0-381F-07E4-91209BB5B8A3}"/>
          </ac:picMkLst>
        </pc:picChg>
      </pc:sldChg>
      <pc:sldChg chg="modSp new del mod">
        <pc:chgData name="George Patrasc" userId="1473b47d5cd04395" providerId="LiveId" clId="{AA4832BB-1126-4E3B-BE3F-E076258BAE55}" dt="2024-09-19T17:48:44.808" v="1287" actId="47"/>
        <pc:sldMkLst>
          <pc:docMk/>
          <pc:sldMk cId="890767991" sldId="1238"/>
        </pc:sldMkLst>
        <pc:spChg chg="mod">
          <ac:chgData name="George Patrasc" userId="1473b47d5cd04395" providerId="LiveId" clId="{AA4832BB-1126-4E3B-BE3F-E076258BAE55}" dt="2024-09-19T17:08:35.613" v="939" actId="207"/>
          <ac:spMkLst>
            <pc:docMk/>
            <pc:sldMk cId="890767991" sldId="1238"/>
            <ac:spMk id="2" creationId="{0EA507E8-233B-E667-BF11-15552E5ECBCA}"/>
          </ac:spMkLst>
        </pc:spChg>
      </pc:sldChg>
      <pc:sldChg chg="addSp delSp modSp new mod">
        <pc:chgData name="George Patrasc" userId="1473b47d5cd04395" providerId="LiveId" clId="{AA4832BB-1126-4E3B-BE3F-E076258BAE55}" dt="2024-09-19T18:46:57.698" v="1954"/>
        <pc:sldMkLst>
          <pc:docMk/>
          <pc:sldMk cId="2565136059" sldId="1238"/>
        </pc:sldMkLst>
        <pc:spChg chg="del">
          <ac:chgData name="George Patrasc" userId="1473b47d5cd04395" providerId="LiveId" clId="{AA4832BB-1126-4E3B-BE3F-E076258BAE55}" dt="2024-09-19T17:52:11.044" v="1301" actId="478"/>
          <ac:spMkLst>
            <pc:docMk/>
            <pc:sldMk cId="2565136059" sldId="1238"/>
            <ac:spMk id="2" creationId="{9D52750E-B6A1-9080-1398-9D3EE3E07FA9}"/>
          </ac:spMkLst>
        </pc:spChg>
        <pc:spChg chg="del">
          <ac:chgData name="George Patrasc" userId="1473b47d5cd04395" providerId="LiveId" clId="{AA4832BB-1126-4E3B-BE3F-E076258BAE55}" dt="2024-09-19T17:52:15.413" v="1302" actId="478"/>
          <ac:spMkLst>
            <pc:docMk/>
            <pc:sldMk cId="2565136059" sldId="1238"/>
            <ac:spMk id="3" creationId="{5ECB824F-12C4-520F-6397-7FC8BE60045D}"/>
          </ac:spMkLst>
        </pc:spChg>
        <pc:spChg chg="mod">
          <ac:chgData name="George Patrasc" userId="1473b47d5cd04395" providerId="LiveId" clId="{AA4832BB-1126-4E3B-BE3F-E076258BAE55}" dt="2024-09-19T18:46:57.698" v="1954"/>
          <ac:spMkLst>
            <pc:docMk/>
            <pc:sldMk cId="2565136059" sldId="1238"/>
            <ac:spMk id="4" creationId="{1327CDE3-2B03-6FE4-E3DE-E8FDBDCDC76F}"/>
          </ac:spMkLst>
        </pc:spChg>
        <pc:spChg chg="add mod">
          <ac:chgData name="George Patrasc" userId="1473b47d5cd04395" providerId="LiveId" clId="{AA4832BB-1126-4E3B-BE3F-E076258BAE55}" dt="2024-09-19T18:45:04.931" v="1864" actId="2711"/>
          <ac:spMkLst>
            <pc:docMk/>
            <pc:sldMk cId="2565136059" sldId="1238"/>
            <ac:spMk id="9" creationId="{65F1520B-8DB9-E6CC-B19B-5DA96F341115}"/>
          </ac:spMkLst>
        </pc:spChg>
        <pc:spChg chg="add mod">
          <ac:chgData name="George Patrasc" userId="1473b47d5cd04395" providerId="LiveId" clId="{AA4832BB-1126-4E3B-BE3F-E076258BAE55}" dt="2024-09-19T18:29:26.150" v="1737" actId="1076"/>
          <ac:spMkLst>
            <pc:docMk/>
            <pc:sldMk cId="2565136059" sldId="1238"/>
            <ac:spMk id="14" creationId="{B85146E0-1BF1-D816-BC4E-E2B2943559E1}"/>
          </ac:spMkLst>
        </pc:spChg>
        <pc:spChg chg="add mod">
          <ac:chgData name="George Patrasc" userId="1473b47d5cd04395" providerId="LiveId" clId="{AA4832BB-1126-4E3B-BE3F-E076258BAE55}" dt="2024-09-19T18:30:07.099" v="1742" actId="1076"/>
          <ac:spMkLst>
            <pc:docMk/>
            <pc:sldMk cId="2565136059" sldId="1238"/>
            <ac:spMk id="49" creationId="{08954D6B-66FE-E0D7-4CB9-DE821B6F9CA8}"/>
          </ac:spMkLst>
        </pc:spChg>
        <pc:spChg chg="add del mod">
          <ac:chgData name="George Patrasc" userId="1473b47d5cd04395" providerId="LiveId" clId="{AA4832BB-1126-4E3B-BE3F-E076258BAE55}" dt="2024-09-19T18:00:46.025" v="1444" actId="478"/>
          <ac:spMkLst>
            <pc:docMk/>
            <pc:sldMk cId="2565136059" sldId="1238"/>
            <ac:spMk id="51" creationId="{7BEBE1CE-0E52-FCF4-ECDB-B93EDAA4B910}"/>
          </ac:spMkLst>
        </pc:spChg>
        <pc:spChg chg="add mod">
          <ac:chgData name="George Patrasc" userId="1473b47d5cd04395" providerId="LiveId" clId="{AA4832BB-1126-4E3B-BE3F-E076258BAE55}" dt="2024-09-19T18:31:10.546" v="1761" actId="1076"/>
          <ac:spMkLst>
            <pc:docMk/>
            <pc:sldMk cId="2565136059" sldId="1238"/>
            <ac:spMk id="52" creationId="{25CEEEC6-CC4A-B5A2-9C6A-A109B4683F5E}"/>
          </ac:spMkLst>
        </pc:spChg>
        <pc:spChg chg="add mod">
          <ac:chgData name="George Patrasc" userId="1473b47d5cd04395" providerId="LiveId" clId="{AA4832BB-1126-4E3B-BE3F-E076258BAE55}" dt="2024-09-19T18:29:49.363" v="1740" actId="1076"/>
          <ac:spMkLst>
            <pc:docMk/>
            <pc:sldMk cId="2565136059" sldId="1238"/>
            <ac:spMk id="53" creationId="{575D15F8-D380-90A3-5D8E-54664D762051}"/>
          </ac:spMkLst>
        </pc:spChg>
        <pc:spChg chg="add mod">
          <ac:chgData name="George Patrasc" userId="1473b47d5cd04395" providerId="LiveId" clId="{AA4832BB-1126-4E3B-BE3F-E076258BAE55}" dt="2024-09-19T18:31:40.584" v="1766" actId="1076"/>
          <ac:spMkLst>
            <pc:docMk/>
            <pc:sldMk cId="2565136059" sldId="1238"/>
            <ac:spMk id="54" creationId="{11C52C7C-DC05-CD21-3E87-D8002F37A3F3}"/>
          </ac:spMkLst>
        </pc:spChg>
        <pc:spChg chg="add mod">
          <ac:chgData name="George Patrasc" userId="1473b47d5cd04395" providerId="LiveId" clId="{AA4832BB-1126-4E3B-BE3F-E076258BAE55}" dt="2024-09-19T18:31:51.615" v="1768" actId="1076"/>
          <ac:spMkLst>
            <pc:docMk/>
            <pc:sldMk cId="2565136059" sldId="1238"/>
            <ac:spMk id="55" creationId="{1BDF3F66-FB0F-5D10-1789-F32A7C8442B2}"/>
          </ac:spMkLst>
        </pc:spChg>
        <pc:spChg chg="add mod">
          <ac:chgData name="George Patrasc" userId="1473b47d5cd04395" providerId="LiveId" clId="{AA4832BB-1126-4E3B-BE3F-E076258BAE55}" dt="2024-09-19T18:05:32.100" v="1521"/>
          <ac:spMkLst>
            <pc:docMk/>
            <pc:sldMk cId="2565136059" sldId="1238"/>
            <ac:spMk id="56" creationId="{8BAD686E-0D8A-FAD1-195E-80B8D3F83F7B}"/>
          </ac:spMkLst>
        </pc:spChg>
        <pc:picChg chg="add mod">
          <ac:chgData name="George Patrasc" userId="1473b47d5cd04395" providerId="LiveId" clId="{AA4832BB-1126-4E3B-BE3F-E076258BAE55}" dt="2024-09-19T18:29:59.639" v="1741" actId="1076"/>
          <ac:picMkLst>
            <pc:docMk/>
            <pc:sldMk cId="2565136059" sldId="1238"/>
            <ac:picMk id="5" creationId="{3FFDC01D-6D22-BD96-C9EF-5FF0BFC4FD78}"/>
          </ac:picMkLst>
        </pc:picChg>
        <pc:picChg chg="add mod">
          <ac:chgData name="George Patrasc" userId="1473b47d5cd04395" providerId="LiveId" clId="{AA4832BB-1126-4E3B-BE3F-E076258BAE55}" dt="2024-09-19T18:30:51.835" v="1758" actId="1038"/>
          <ac:picMkLst>
            <pc:docMk/>
            <pc:sldMk cId="2565136059" sldId="1238"/>
            <ac:picMk id="6" creationId="{74CF7EEA-49B2-FF0C-7967-767246CE6EEE}"/>
          </ac:picMkLst>
        </pc:picChg>
        <pc:picChg chg="add mod">
          <ac:chgData name="George Patrasc" userId="1473b47d5cd04395" providerId="LiveId" clId="{AA4832BB-1126-4E3B-BE3F-E076258BAE55}" dt="2024-09-19T18:29:34.223" v="1738" actId="1076"/>
          <ac:picMkLst>
            <pc:docMk/>
            <pc:sldMk cId="2565136059" sldId="1238"/>
            <ac:picMk id="7" creationId="{6DA7BD85-506F-3A65-9DA9-D6AFD721A020}"/>
          </ac:picMkLst>
        </pc:picChg>
        <pc:picChg chg="add mod">
          <ac:chgData name="George Patrasc" userId="1473b47d5cd04395" providerId="LiveId" clId="{AA4832BB-1126-4E3B-BE3F-E076258BAE55}" dt="2024-09-19T18:31:19.750" v="1762" actId="1076"/>
          <ac:picMkLst>
            <pc:docMk/>
            <pc:sldMk cId="2565136059" sldId="1238"/>
            <ac:picMk id="8" creationId="{6885B9DB-A220-5016-A80D-A6CA5D29B146}"/>
          </ac:picMkLst>
        </pc:picChg>
        <pc:cxnChg chg="add mod">
          <ac:chgData name="George Patrasc" userId="1473b47d5cd04395" providerId="LiveId" clId="{AA4832BB-1126-4E3B-BE3F-E076258BAE55}" dt="2024-09-19T18:31:58.535" v="1769" actId="14100"/>
          <ac:cxnSpMkLst>
            <pc:docMk/>
            <pc:sldMk cId="2565136059" sldId="1238"/>
            <ac:cxnSpMk id="10" creationId="{5E6DFFD8-854E-8EB2-ABB2-2256DF7DE106}"/>
          </ac:cxnSpMkLst>
        </pc:cxnChg>
        <pc:cxnChg chg="add mod">
          <ac:chgData name="George Patrasc" userId="1473b47d5cd04395" providerId="LiveId" clId="{AA4832BB-1126-4E3B-BE3F-E076258BAE55}" dt="2024-09-19T18:30:51.835" v="1758" actId="1038"/>
          <ac:cxnSpMkLst>
            <pc:docMk/>
            <pc:sldMk cId="2565136059" sldId="1238"/>
            <ac:cxnSpMk id="11" creationId="{EB9E7C7D-A03E-64D2-FCD2-2B702E825E84}"/>
          </ac:cxnSpMkLst>
        </pc:cxnChg>
        <pc:cxnChg chg="add mod">
          <ac:chgData name="George Patrasc" userId="1473b47d5cd04395" providerId="LiveId" clId="{AA4832BB-1126-4E3B-BE3F-E076258BAE55}" dt="2024-09-19T18:30:51.835" v="1758" actId="1038"/>
          <ac:cxnSpMkLst>
            <pc:docMk/>
            <pc:sldMk cId="2565136059" sldId="1238"/>
            <ac:cxnSpMk id="12" creationId="{F74E600C-2D50-5517-389B-8DC01398F6DC}"/>
          </ac:cxnSpMkLst>
        </pc:cxnChg>
        <pc:cxnChg chg="add mod">
          <ac:chgData name="George Patrasc" userId="1473b47d5cd04395" providerId="LiveId" clId="{AA4832BB-1126-4E3B-BE3F-E076258BAE55}" dt="2024-09-19T18:31:28.483" v="1764" actId="1076"/>
          <ac:cxnSpMkLst>
            <pc:docMk/>
            <pc:sldMk cId="2565136059" sldId="1238"/>
            <ac:cxnSpMk id="13" creationId="{3761DFD4-334A-D2BB-D5A6-4B97323FF711}"/>
          </ac:cxnSpMkLst>
        </pc:cxnChg>
      </pc:sldChg>
      <pc:sldChg chg="addSp delSp modSp new mod">
        <pc:chgData name="George Patrasc" userId="1473b47d5cd04395" providerId="LiveId" clId="{AA4832BB-1126-4E3B-BE3F-E076258BAE55}" dt="2024-09-19T18:47:04.008" v="1956"/>
        <pc:sldMkLst>
          <pc:docMk/>
          <pc:sldMk cId="366820049" sldId="1239"/>
        </pc:sldMkLst>
        <pc:spChg chg="del">
          <ac:chgData name="George Patrasc" userId="1473b47d5cd04395" providerId="LiveId" clId="{AA4832BB-1126-4E3B-BE3F-E076258BAE55}" dt="2024-09-19T18:20:19.183" v="1536" actId="478"/>
          <ac:spMkLst>
            <pc:docMk/>
            <pc:sldMk cId="366820049" sldId="1239"/>
            <ac:spMk id="2" creationId="{A7528909-7C4C-90FB-5AA3-4B6968FE51BE}"/>
          </ac:spMkLst>
        </pc:spChg>
        <pc:spChg chg="del">
          <ac:chgData name="George Patrasc" userId="1473b47d5cd04395" providerId="LiveId" clId="{AA4832BB-1126-4E3B-BE3F-E076258BAE55}" dt="2024-09-19T18:20:19.183" v="1536" actId="478"/>
          <ac:spMkLst>
            <pc:docMk/>
            <pc:sldMk cId="366820049" sldId="1239"/>
            <ac:spMk id="3" creationId="{5BADCA04-9C76-9271-8BD5-B057787CA234}"/>
          </ac:spMkLst>
        </pc:spChg>
        <pc:spChg chg="mod">
          <ac:chgData name="George Patrasc" userId="1473b47d5cd04395" providerId="LiveId" clId="{AA4832BB-1126-4E3B-BE3F-E076258BAE55}" dt="2024-09-19T18:47:04.008" v="1956"/>
          <ac:spMkLst>
            <pc:docMk/>
            <pc:sldMk cId="366820049" sldId="1239"/>
            <ac:spMk id="4" creationId="{7FFBF333-9660-38DA-6410-D6BE40CE97E9}"/>
          </ac:spMkLst>
        </pc:spChg>
        <pc:spChg chg="add mod">
          <ac:chgData name="George Patrasc" userId="1473b47d5cd04395" providerId="LiveId" clId="{AA4832BB-1126-4E3B-BE3F-E076258BAE55}" dt="2024-09-19T18:26:45.561" v="1725" actId="1076"/>
          <ac:spMkLst>
            <pc:docMk/>
            <pc:sldMk cId="366820049" sldId="1239"/>
            <ac:spMk id="6" creationId="{4621A428-F458-315C-C975-464D58F3FC58}"/>
          </ac:spMkLst>
        </pc:spChg>
      </pc:sldChg>
      <pc:sldChg chg="addSp delSp modSp new mod">
        <pc:chgData name="George Patrasc" userId="1473b47d5cd04395" providerId="LiveId" clId="{AA4832BB-1126-4E3B-BE3F-E076258BAE55}" dt="2024-09-19T18:47:00.652" v="1955"/>
        <pc:sldMkLst>
          <pc:docMk/>
          <pc:sldMk cId="703503222" sldId="1240"/>
        </pc:sldMkLst>
        <pc:spChg chg="del">
          <ac:chgData name="George Patrasc" userId="1473b47d5cd04395" providerId="LiveId" clId="{AA4832BB-1126-4E3B-BE3F-E076258BAE55}" dt="2024-09-19T18:32:48.083" v="1771" actId="478"/>
          <ac:spMkLst>
            <pc:docMk/>
            <pc:sldMk cId="703503222" sldId="1240"/>
            <ac:spMk id="2" creationId="{C4C3A308-7751-DE8F-9FB6-E3DEFA1DD100}"/>
          </ac:spMkLst>
        </pc:spChg>
        <pc:spChg chg="del">
          <ac:chgData name="George Patrasc" userId="1473b47d5cd04395" providerId="LiveId" clId="{AA4832BB-1126-4E3B-BE3F-E076258BAE55}" dt="2024-09-19T18:32:50.848" v="1772" actId="478"/>
          <ac:spMkLst>
            <pc:docMk/>
            <pc:sldMk cId="703503222" sldId="1240"/>
            <ac:spMk id="3" creationId="{8ABDE207-0D76-3755-BD87-454041AA870D}"/>
          </ac:spMkLst>
        </pc:spChg>
        <pc:spChg chg="mod">
          <ac:chgData name="George Patrasc" userId="1473b47d5cd04395" providerId="LiveId" clId="{AA4832BB-1126-4E3B-BE3F-E076258BAE55}" dt="2024-09-19T18:47:00.652" v="1955"/>
          <ac:spMkLst>
            <pc:docMk/>
            <pc:sldMk cId="703503222" sldId="1240"/>
            <ac:spMk id="4" creationId="{54881D6F-80B9-CB75-3CAD-1E7B860CFA8C}"/>
          </ac:spMkLst>
        </pc:spChg>
        <pc:spChg chg="add mod">
          <ac:chgData name="George Patrasc" userId="1473b47d5cd04395" providerId="LiveId" clId="{AA4832BB-1126-4E3B-BE3F-E076258BAE55}" dt="2024-09-19T18:34:20.064" v="1798" actId="20577"/>
          <ac:spMkLst>
            <pc:docMk/>
            <pc:sldMk cId="703503222" sldId="1240"/>
            <ac:spMk id="5" creationId="{7232D2CF-1B39-F788-279B-BFB206358DAC}"/>
          </ac:spMkLst>
        </pc:spChg>
        <pc:spChg chg="add mod">
          <ac:chgData name="George Patrasc" userId="1473b47d5cd04395" providerId="LiveId" clId="{AA4832BB-1126-4E3B-BE3F-E076258BAE55}" dt="2024-09-19T18:41:45.571" v="1858" actId="20577"/>
          <ac:spMkLst>
            <pc:docMk/>
            <pc:sldMk cId="703503222" sldId="1240"/>
            <ac:spMk id="6" creationId="{30A67418-BBB7-2438-0D45-D89F91C1A45F}"/>
          </ac:spMkLst>
        </pc:spChg>
      </pc:sldChg>
      <pc:sldMasterChg chg="setBg modSldLayout">
        <pc:chgData name="George Patrasc" userId="1473b47d5cd04395" providerId="LiveId" clId="{AA4832BB-1126-4E3B-BE3F-E076258BAE55}" dt="2024-09-19T18:45:58.593" v="1915"/>
        <pc:sldMasterMkLst>
          <pc:docMk/>
          <pc:sldMasterMk cId="1698585145" sldId="2147483648"/>
        </pc:sldMasterMkLst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1842942607" sldId="2147483650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408848882" sldId="2147483652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2943002918" sldId="2147483655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1907654598" sldId="2147483665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951439580" sldId="2147483666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2009199822" sldId="2147483677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4100799088" sldId="2147483678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2263419937" sldId="2147483681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1316416684" sldId="2147483682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460158245" sldId="2147483687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2460512140" sldId="2147483690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4004534516" sldId="2147483691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1106083221" sldId="2147483692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2912428891" sldId="2147483694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448910675" sldId="2147483697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2503860774" sldId="2147483698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4014279886" sldId="2147483709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271878887" sldId="2147483711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2026250594" sldId="2147483717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1273117948" sldId="2147483719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2024961563" sldId="2147483720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4099078185" sldId="2147483724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1218475109" sldId="2147483725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1999428441" sldId="2147483726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912665376" sldId="2147483727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484892092" sldId="2147483728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1190604795" sldId="2147483729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209423603" sldId="2147483730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2530377729" sldId="2147483731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1852824290" sldId="2147483732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4042990506" sldId="2147483736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2294859123" sldId="2147483737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416322106" sldId="2147483738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1455111089" sldId="2147483739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3943902260" sldId="2147483740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3868036727" sldId="2147483741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643747429" sldId="2147483744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3983154652" sldId="2147483753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3867043553" sldId="2147483754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1971383144" sldId="2147483755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555363590" sldId="2147483756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2666566646" sldId="2147483770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1804166619" sldId="2147483771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135824049" sldId="2147483772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111602331" sldId="2147483773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3713285463" sldId="2147483774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3502166443" sldId="2147483775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4246279245" sldId="2147483776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115136419" sldId="2147483777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2920874352" sldId="2147483778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3829007306" sldId="2147483779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753819094" sldId="2147483780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422370908" sldId="2147483781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1093362920" sldId="2147483782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3477977126" sldId="2147483783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467889764" sldId="2147483784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1908786942" sldId="2147483785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3280640839" sldId="2147483786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276341727" sldId="2147483787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2191606336" sldId="2147483788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2945772994" sldId="2147483789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3322078476" sldId="2147483790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2496026918" sldId="2147483791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4223687708" sldId="2147483792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1291605785" sldId="2147483793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4153978505" sldId="2147483794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3361385439" sldId="2147483795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2662922371" sldId="2147483796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3792413708" sldId="2147483797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1698585145" sldId="2147483648"/>
            <pc:sldLayoutMk cId="3874017695" sldId="2147483798"/>
          </pc:sldLayoutMkLst>
        </pc:sldLayoutChg>
      </pc:sldMasterChg>
      <pc:sldMasterChg chg="setBg modSldLayout">
        <pc:chgData name="George Patrasc" userId="1473b47d5cd04395" providerId="LiveId" clId="{AA4832BB-1126-4E3B-BE3F-E076258BAE55}" dt="2024-09-19T18:45:58.593" v="1915"/>
        <pc:sldMasterMkLst>
          <pc:docMk/>
          <pc:sldMasterMk cId="620334869" sldId="2147483799"/>
        </pc:sldMasterMkLst>
        <pc:sldLayoutChg chg="modSp mod 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3808992006" sldId="2147483800"/>
          </pc:sldLayoutMkLst>
          <pc:spChg chg="mod">
            <ac:chgData name="George Patrasc" userId="1473b47d5cd04395" providerId="LiveId" clId="{AA4832BB-1126-4E3B-BE3F-E076258BAE55}" dt="2024-09-19T18:45:53.283" v="1914" actId="20577"/>
            <ac:spMkLst>
              <pc:docMk/>
              <pc:sldMasterMk cId="620334869" sldId="2147483799"/>
              <pc:sldLayoutMk cId="3808992006" sldId="2147483800"/>
              <ac:spMk id="2" creationId="{36983F93-FD6F-4DAC-8F23-D4EF00A04206}"/>
            </ac:spMkLst>
          </pc:spChg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234215205" sldId="2147483801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3816784432" sldId="2147483802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967773304" sldId="2147483803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3028090726" sldId="2147483804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3956791393" sldId="2147483805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3152176840" sldId="2147483806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3075188750" sldId="2147483807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1237160108" sldId="2147483808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639764610" sldId="2147483809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3506714743" sldId="2147483810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3091761439" sldId="2147483811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2107840098" sldId="2147483812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1620576453" sldId="2147483813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251508074" sldId="2147483814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701195416" sldId="2147483815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540953710" sldId="2147483816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989156748" sldId="2147483817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2552338345" sldId="2147483818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3130575208" sldId="2147483819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1756132359" sldId="2147483820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244804639" sldId="2147483821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1760770414" sldId="2147483822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3592653225" sldId="2147483823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4030562998" sldId="2147483824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2967133086" sldId="2147483825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1581040275" sldId="2147483826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1837838656" sldId="2147483827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1023930252" sldId="2147483828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727780658" sldId="2147483829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520208160" sldId="2147483830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1288757563" sldId="2147483831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569938198" sldId="2147483832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1638907646" sldId="2147483833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1791731195" sldId="2147483834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3210178328" sldId="2147483835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4192474755" sldId="2147483836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1506842753" sldId="2147483837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2758134566" sldId="2147483838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1705887234" sldId="2147483839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1130084663" sldId="2147483840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4044877445" sldId="2147483841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3995164231" sldId="2147483842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4210651732" sldId="2147483843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3329317921" sldId="2147483844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4102936607" sldId="2147483845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299122152" sldId="2147483846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457470119" sldId="2147483847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1809347480" sldId="2147483848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3749905037" sldId="2147483849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3504792944" sldId="2147483850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539799055" sldId="2147483851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3006781851" sldId="2147483852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1214915705" sldId="2147483853"/>
          </pc:sldLayoutMkLst>
        </pc:sldLayoutChg>
        <pc:sldLayoutChg chg="modSp mod 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2478709704" sldId="2147483854"/>
          </pc:sldLayoutMkLst>
          <pc:spChg chg="mod">
            <ac:chgData name="George Patrasc" userId="1473b47d5cd04395" providerId="LiveId" clId="{AA4832BB-1126-4E3B-BE3F-E076258BAE55}" dt="2024-09-19T14:14:23.235" v="90" actId="20577"/>
            <ac:spMkLst>
              <pc:docMk/>
              <pc:sldMasterMk cId="620334869" sldId="2147483799"/>
              <pc:sldLayoutMk cId="2478709704" sldId="2147483854"/>
              <ac:spMk id="5" creationId="{16495290-0795-4AB1-8AEA-2BB786783622}"/>
            </ac:spMkLst>
          </pc:spChg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1736805723" sldId="2147483855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3622350278" sldId="2147483856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2568270453" sldId="2147483857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2096705365" sldId="2147483858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1340913395" sldId="2147483859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1089490501" sldId="2147483860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3396975368" sldId="2147483861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3062000305" sldId="2147483862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1310352597" sldId="2147483863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4055921627" sldId="2147483864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3058685786" sldId="2147483865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1947489175" sldId="2147483866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1486155368" sldId="2147483867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1132045066" sldId="2147483868"/>
          </pc:sldLayoutMkLst>
        </pc:sldLayoutChg>
        <pc:sldLayoutChg chg="setBg">
          <pc:chgData name="George Patrasc" userId="1473b47d5cd04395" providerId="LiveId" clId="{AA4832BB-1126-4E3B-BE3F-E076258BAE55}" dt="2024-09-19T18:45:58.593" v="1915"/>
          <pc:sldLayoutMkLst>
            <pc:docMk/>
            <pc:sldMasterMk cId="620334869" sldId="2147483799"/>
            <pc:sldLayoutMk cId="558369609" sldId="2147483869"/>
          </pc:sldLayoutMkLst>
        </pc:sldLayoutChg>
      </pc:sldMasterChg>
      <pc:sldMasterChg chg="new del mod addSldLayout delSldLayout">
        <pc:chgData name="George Patrasc" userId="1473b47d5cd04395" providerId="LiveId" clId="{AA4832BB-1126-4E3B-BE3F-E076258BAE55}" dt="2024-09-19T14:14:20.713" v="88" actId="6938"/>
        <pc:sldMasterMkLst>
          <pc:docMk/>
          <pc:sldMasterMk cId="705092268" sldId="2147483870"/>
        </pc:sldMasterMkLst>
        <pc:sldLayoutChg chg="new del replId">
          <pc:chgData name="George Patrasc" userId="1473b47d5cd04395" providerId="LiveId" clId="{AA4832BB-1126-4E3B-BE3F-E076258BAE55}" dt="2024-09-19T14:14:20.713" v="88" actId="6938"/>
          <pc:sldLayoutMkLst>
            <pc:docMk/>
            <pc:sldMasterMk cId="705092268" sldId="2147483870"/>
            <pc:sldLayoutMk cId="2011252014" sldId="2147483871"/>
          </pc:sldLayoutMkLst>
        </pc:sldLayoutChg>
        <pc:sldLayoutChg chg="new del replId">
          <pc:chgData name="George Patrasc" userId="1473b47d5cd04395" providerId="LiveId" clId="{AA4832BB-1126-4E3B-BE3F-E076258BAE55}" dt="2024-09-19T14:14:20.713" v="88" actId="6938"/>
          <pc:sldLayoutMkLst>
            <pc:docMk/>
            <pc:sldMasterMk cId="705092268" sldId="2147483870"/>
            <pc:sldLayoutMk cId="3654510167" sldId="2147483872"/>
          </pc:sldLayoutMkLst>
        </pc:sldLayoutChg>
        <pc:sldLayoutChg chg="new del replId">
          <pc:chgData name="George Patrasc" userId="1473b47d5cd04395" providerId="LiveId" clId="{AA4832BB-1126-4E3B-BE3F-E076258BAE55}" dt="2024-09-19T14:14:20.713" v="88" actId="6938"/>
          <pc:sldLayoutMkLst>
            <pc:docMk/>
            <pc:sldMasterMk cId="705092268" sldId="2147483870"/>
            <pc:sldLayoutMk cId="2772282643" sldId="2147483873"/>
          </pc:sldLayoutMkLst>
        </pc:sldLayoutChg>
        <pc:sldLayoutChg chg="new del replId">
          <pc:chgData name="George Patrasc" userId="1473b47d5cd04395" providerId="LiveId" clId="{AA4832BB-1126-4E3B-BE3F-E076258BAE55}" dt="2024-09-19T14:14:20.713" v="88" actId="6938"/>
          <pc:sldLayoutMkLst>
            <pc:docMk/>
            <pc:sldMasterMk cId="705092268" sldId="2147483870"/>
            <pc:sldLayoutMk cId="175220937" sldId="2147483874"/>
          </pc:sldLayoutMkLst>
        </pc:sldLayoutChg>
        <pc:sldLayoutChg chg="new del replId">
          <pc:chgData name="George Patrasc" userId="1473b47d5cd04395" providerId="LiveId" clId="{AA4832BB-1126-4E3B-BE3F-E076258BAE55}" dt="2024-09-19T14:14:20.713" v="88" actId="6938"/>
          <pc:sldLayoutMkLst>
            <pc:docMk/>
            <pc:sldMasterMk cId="705092268" sldId="2147483870"/>
            <pc:sldLayoutMk cId="2295343713" sldId="2147483875"/>
          </pc:sldLayoutMkLst>
        </pc:sldLayoutChg>
        <pc:sldLayoutChg chg="new del replId">
          <pc:chgData name="George Patrasc" userId="1473b47d5cd04395" providerId="LiveId" clId="{AA4832BB-1126-4E3B-BE3F-E076258BAE55}" dt="2024-09-19T14:14:20.713" v="88" actId="6938"/>
          <pc:sldLayoutMkLst>
            <pc:docMk/>
            <pc:sldMasterMk cId="705092268" sldId="2147483870"/>
            <pc:sldLayoutMk cId="886013445" sldId="2147483876"/>
          </pc:sldLayoutMkLst>
        </pc:sldLayoutChg>
        <pc:sldLayoutChg chg="new del replId">
          <pc:chgData name="George Patrasc" userId="1473b47d5cd04395" providerId="LiveId" clId="{AA4832BB-1126-4E3B-BE3F-E076258BAE55}" dt="2024-09-19T14:14:20.713" v="88" actId="6938"/>
          <pc:sldLayoutMkLst>
            <pc:docMk/>
            <pc:sldMasterMk cId="705092268" sldId="2147483870"/>
            <pc:sldLayoutMk cId="1178487916" sldId="2147483877"/>
          </pc:sldLayoutMkLst>
        </pc:sldLayoutChg>
        <pc:sldLayoutChg chg="new del replId">
          <pc:chgData name="George Patrasc" userId="1473b47d5cd04395" providerId="LiveId" clId="{AA4832BB-1126-4E3B-BE3F-E076258BAE55}" dt="2024-09-19T14:14:20.713" v="88" actId="6938"/>
          <pc:sldLayoutMkLst>
            <pc:docMk/>
            <pc:sldMasterMk cId="705092268" sldId="2147483870"/>
            <pc:sldLayoutMk cId="2092724141" sldId="2147483878"/>
          </pc:sldLayoutMkLst>
        </pc:sldLayoutChg>
        <pc:sldLayoutChg chg="new del replId">
          <pc:chgData name="George Patrasc" userId="1473b47d5cd04395" providerId="LiveId" clId="{AA4832BB-1126-4E3B-BE3F-E076258BAE55}" dt="2024-09-19T14:14:20.713" v="88" actId="6938"/>
          <pc:sldLayoutMkLst>
            <pc:docMk/>
            <pc:sldMasterMk cId="705092268" sldId="2147483870"/>
            <pc:sldLayoutMk cId="2945926280" sldId="2147483879"/>
          </pc:sldLayoutMkLst>
        </pc:sldLayoutChg>
        <pc:sldLayoutChg chg="new del replId">
          <pc:chgData name="George Patrasc" userId="1473b47d5cd04395" providerId="LiveId" clId="{AA4832BB-1126-4E3B-BE3F-E076258BAE55}" dt="2024-09-19T14:14:20.713" v="88" actId="6938"/>
          <pc:sldLayoutMkLst>
            <pc:docMk/>
            <pc:sldMasterMk cId="705092268" sldId="2147483870"/>
            <pc:sldLayoutMk cId="760535446" sldId="2147483880"/>
          </pc:sldLayoutMkLst>
        </pc:sldLayoutChg>
        <pc:sldLayoutChg chg="new del replId">
          <pc:chgData name="George Patrasc" userId="1473b47d5cd04395" providerId="LiveId" clId="{AA4832BB-1126-4E3B-BE3F-E076258BAE55}" dt="2024-09-19T14:14:20.713" v="88" actId="6938"/>
          <pc:sldLayoutMkLst>
            <pc:docMk/>
            <pc:sldMasterMk cId="705092268" sldId="2147483870"/>
            <pc:sldLayoutMk cId="3864675657" sldId="2147483881"/>
          </pc:sldLayoutMkLst>
        </pc:sldLayoutChg>
      </pc:sldMasterChg>
      <pc:sldMasterChg chg="new del mod addSldLayout delSldLayout">
        <pc:chgData name="George Patrasc" userId="1473b47d5cd04395" providerId="LiveId" clId="{AA4832BB-1126-4E3B-BE3F-E076258BAE55}" dt="2024-09-19T14:14:20.461" v="87" actId="6938"/>
        <pc:sldMasterMkLst>
          <pc:docMk/>
          <pc:sldMasterMk cId="1067328505" sldId="2147483882"/>
        </pc:sldMasterMkLst>
        <pc:sldLayoutChg chg="new del replId">
          <pc:chgData name="George Patrasc" userId="1473b47d5cd04395" providerId="LiveId" clId="{AA4832BB-1126-4E3B-BE3F-E076258BAE55}" dt="2024-09-19T14:14:20.461" v="87" actId="6938"/>
          <pc:sldLayoutMkLst>
            <pc:docMk/>
            <pc:sldMasterMk cId="1067328505" sldId="2147483882"/>
            <pc:sldLayoutMk cId="2566415881" sldId="2147483883"/>
          </pc:sldLayoutMkLst>
        </pc:sldLayoutChg>
        <pc:sldLayoutChg chg="new del replId">
          <pc:chgData name="George Patrasc" userId="1473b47d5cd04395" providerId="LiveId" clId="{AA4832BB-1126-4E3B-BE3F-E076258BAE55}" dt="2024-09-19T14:14:20.461" v="87" actId="6938"/>
          <pc:sldLayoutMkLst>
            <pc:docMk/>
            <pc:sldMasterMk cId="1067328505" sldId="2147483882"/>
            <pc:sldLayoutMk cId="2606361536" sldId="2147483884"/>
          </pc:sldLayoutMkLst>
        </pc:sldLayoutChg>
        <pc:sldLayoutChg chg="new del replId">
          <pc:chgData name="George Patrasc" userId="1473b47d5cd04395" providerId="LiveId" clId="{AA4832BB-1126-4E3B-BE3F-E076258BAE55}" dt="2024-09-19T14:14:20.461" v="87" actId="6938"/>
          <pc:sldLayoutMkLst>
            <pc:docMk/>
            <pc:sldMasterMk cId="1067328505" sldId="2147483882"/>
            <pc:sldLayoutMk cId="23304076" sldId="2147483885"/>
          </pc:sldLayoutMkLst>
        </pc:sldLayoutChg>
        <pc:sldLayoutChg chg="new del replId">
          <pc:chgData name="George Patrasc" userId="1473b47d5cd04395" providerId="LiveId" clId="{AA4832BB-1126-4E3B-BE3F-E076258BAE55}" dt="2024-09-19T14:14:20.461" v="87" actId="6938"/>
          <pc:sldLayoutMkLst>
            <pc:docMk/>
            <pc:sldMasterMk cId="1067328505" sldId="2147483882"/>
            <pc:sldLayoutMk cId="1801386832" sldId="2147483886"/>
          </pc:sldLayoutMkLst>
        </pc:sldLayoutChg>
        <pc:sldLayoutChg chg="new del replId">
          <pc:chgData name="George Patrasc" userId="1473b47d5cd04395" providerId="LiveId" clId="{AA4832BB-1126-4E3B-BE3F-E076258BAE55}" dt="2024-09-19T14:14:20.461" v="87" actId="6938"/>
          <pc:sldLayoutMkLst>
            <pc:docMk/>
            <pc:sldMasterMk cId="1067328505" sldId="2147483882"/>
            <pc:sldLayoutMk cId="3009027334" sldId="2147483887"/>
          </pc:sldLayoutMkLst>
        </pc:sldLayoutChg>
        <pc:sldLayoutChg chg="new del replId">
          <pc:chgData name="George Patrasc" userId="1473b47d5cd04395" providerId="LiveId" clId="{AA4832BB-1126-4E3B-BE3F-E076258BAE55}" dt="2024-09-19T14:14:20.461" v="87" actId="6938"/>
          <pc:sldLayoutMkLst>
            <pc:docMk/>
            <pc:sldMasterMk cId="1067328505" sldId="2147483882"/>
            <pc:sldLayoutMk cId="3222890379" sldId="2147483888"/>
          </pc:sldLayoutMkLst>
        </pc:sldLayoutChg>
        <pc:sldLayoutChg chg="new del replId">
          <pc:chgData name="George Patrasc" userId="1473b47d5cd04395" providerId="LiveId" clId="{AA4832BB-1126-4E3B-BE3F-E076258BAE55}" dt="2024-09-19T14:14:20.461" v="87" actId="6938"/>
          <pc:sldLayoutMkLst>
            <pc:docMk/>
            <pc:sldMasterMk cId="1067328505" sldId="2147483882"/>
            <pc:sldLayoutMk cId="2018048082" sldId="2147483889"/>
          </pc:sldLayoutMkLst>
        </pc:sldLayoutChg>
        <pc:sldLayoutChg chg="new del replId">
          <pc:chgData name="George Patrasc" userId="1473b47d5cd04395" providerId="LiveId" clId="{AA4832BB-1126-4E3B-BE3F-E076258BAE55}" dt="2024-09-19T14:14:20.461" v="87" actId="6938"/>
          <pc:sldLayoutMkLst>
            <pc:docMk/>
            <pc:sldMasterMk cId="1067328505" sldId="2147483882"/>
            <pc:sldLayoutMk cId="4279257787" sldId="2147483890"/>
          </pc:sldLayoutMkLst>
        </pc:sldLayoutChg>
        <pc:sldLayoutChg chg="new del replId">
          <pc:chgData name="George Patrasc" userId="1473b47d5cd04395" providerId="LiveId" clId="{AA4832BB-1126-4E3B-BE3F-E076258BAE55}" dt="2024-09-19T14:14:20.461" v="87" actId="6938"/>
          <pc:sldLayoutMkLst>
            <pc:docMk/>
            <pc:sldMasterMk cId="1067328505" sldId="2147483882"/>
            <pc:sldLayoutMk cId="381809597" sldId="2147483891"/>
          </pc:sldLayoutMkLst>
        </pc:sldLayoutChg>
        <pc:sldLayoutChg chg="new del replId">
          <pc:chgData name="George Patrasc" userId="1473b47d5cd04395" providerId="LiveId" clId="{AA4832BB-1126-4E3B-BE3F-E076258BAE55}" dt="2024-09-19T14:14:20.461" v="87" actId="6938"/>
          <pc:sldLayoutMkLst>
            <pc:docMk/>
            <pc:sldMasterMk cId="1067328505" sldId="2147483882"/>
            <pc:sldLayoutMk cId="3589381919" sldId="2147483892"/>
          </pc:sldLayoutMkLst>
        </pc:sldLayoutChg>
        <pc:sldLayoutChg chg="new del replId">
          <pc:chgData name="George Patrasc" userId="1473b47d5cd04395" providerId="LiveId" clId="{AA4832BB-1126-4E3B-BE3F-E076258BAE55}" dt="2024-09-19T14:14:20.461" v="87" actId="6938"/>
          <pc:sldLayoutMkLst>
            <pc:docMk/>
            <pc:sldMasterMk cId="1067328505" sldId="2147483882"/>
            <pc:sldLayoutMk cId="2367901356" sldId="2147483893"/>
          </pc:sldLayoutMkLst>
        </pc:sldLayoutChg>
      </pc:sldMasterChg>
      <pc:sldMasterChg chg="new del mod addSldLayout delSldLayout">
        <pc:chgData name="George Patrasc" userId="1473b47d5cd04395" providerId="LiveId" clId="{AA4832BB-1126-4E3B-BE3F-E076258BAE55}" dt="2024-09-19T14:14:20.225" v="86" actId="6938"/>
        <pc:sldMasterMkLst>
          <pc:docMk/>
          <pc:sldMasterMk cId="1039023462" sldId="2147483894"/>
        </pc:sldMasterMkLst>
        <pc:sldLayoutChg chg="new del replId">
          <pc:chgData name="George Patrasc" userId="1473b47d5cd04395" providerId="LiveId" clId="{AA4832BB-1126-4E3B-BE3F-E076258BAE55}" dt="2024-09-19T14:14:20.225" v="86" actId="6938"/>
          <pc:sldLayoutMkLst>
            <pc:docMk/>
            <pc:sldMasterMk cId="1039023462" sldId="2147483894"/>
            <pc:sldLayoutMk cId="292144500" sldId="2147483895"/>
          </pc:sldLayoutMkLst>
        </pc:sldLayoutChg>
        <pc:sldLayoutChg chg="new del replId">
          <pc:chgData name="George Patrasc" userId="1473b47d5cd04395" providerId="LiveId" clId="{AA4832BB-1126-4E3B-BE3F-E076258BAE55}" dt="2024-09-19T14:14:20.225" v="86" actId="6938"/>
          <pc:sldLayoutMkLst>
            <pc:docMk/>
            <pc:sldMasterMk cId="1039023462" sldId="2147483894"/>
            <pc:sldLayoutMk cId="3592698614" sldId="2147483896"/>
          </pc:sldLayoutMkLst>
        </pc:sldLayoutChg>
        <pc:sldLayoutChg chg="new del replId">
          <pc:chgData name="George Patrasc" userId="1473b47d5cd04395" providerId="LiveId" clId="{AA4832BB-1126-4E3B-BE3F-E076258BAE55}" dt="2024-09-19T14:14:20.225" v="86" actId="6938"/>
          <pc:sldLayoutMkLst>
            <pc:docMk/>
            <pc:sldMasterMk cId="1039023462" sldId="2147483894"/>
            <pc:sldLayoutMk cId="2619788598" sldId="2147483897"/>
          </pc:sldLayoutMkLst>
        </pc:sldLayoutChg>
        <pc:sldLayoutChg chg="new del replId">
          <pc:chgData name="George Patrasc" userId="1473b47d5cd04395" providerId="LiveId" clId="{AA4832BB-1126-4E3B-BE3F-E076258BAE55}" dt="2024-09-19T14:14:20.225" v="86" actId="6938"/>
          <pc:sldLayoutMkLst>
            <pc:docMk/>
            <pc:sldMasterMk cId="1039023462" sldId="2147483894"/>
            <pc:sldLayoutMk cId="135355729" sldId="2147483898"/>
          </pc:sldLayoutMkLst>
        </pc:sldLayoutChg>
        <pc:sldLayoutChg chg="new del replId">
          <pc:chgData name="George Patrasc" userId="1473b47d5cd04395" providerId="LiveId" clId="{AA4832BB-1126-4E3B-BE3F-E076258BAE55}" dt="2024-09-19T14:14:20.225" v="86" actId="6938"/>
          <pc:sldLayoutMkLst>
            <pc:docMk/>
            <pc:sldMasterMk cId="1039023462" sldId="2147483894"/>
            <pc:sldLayoutMk cId="836630787" sldId="2147483899"/>
          </pc:sldLayoutMkLst>
        </pc:sldLayoutChg>
        <pc:sldLayoutChg chg="new del replId">
          <pc:chgData name="George Patrasc" userId="1473b47d5cd04395" providerId="LiveId" clId="{AA4832BB-1126-4E3B-BE3F-E076258BAE55}" dt="2024-09-19T14:14:20.225" v="86" actId="6938"/>
          <pc:sldLayoutMkLst>
            <pc:docMk/>
            <pc:sldMasterMk cId="1039023462" sldId="2147483894"/>
            <pc:sldLayoutMk cId="1924232390" sldId="2147483900"/>
          </pc:sldLayoutMkLst>
        </pc:sldLayoutChg>
        <pc:sldLayoutChg chg="new del replId">
          <pc:chgData name="George Patrasc" userId="1473b47d5cd04395" providerId="LiveId" clId="{AA4832BB-1126-4E3B-BE3F-E076258BAE55}" dt="2024-09-19T14:14:20.225" v="86" actId="6938"/>
          <pc:sldLayoutMkLst>
            <pc:docMk/>
            <pc:sldMasterMk cId="1039023462" sldId="2147483894"/>
            <pc:sldLayoutMk cId="2109592908" sldId="2147483901"/>
          </pc:sldLayoutMkLst>
        </pc:sldLayoutChg>
        <pc:sldLayoutChg chg="new del replId">
          <pc:chgData name="George Patrasc" userId="1473b47d5cd04395" providerId="LiveId" clId="{AA4832BB-1126-4E3B-BE3F-E076258BAE55}" dt="2024-09-19T14:14:20.225" v="86" actId="6938"/>
          <pc:sldLayoutMkLst>
            <pc:docMk/>
            <pc:sldMasterMk cId="1039023462" sldId="2147483894"/>
            <pc:sldLayoutMk cId="257725255" sldId="2147483902"/>
          </pc:sldLayoutMkLst>
        </pc:sldLayoutChg>
        <pc:sldLayoutChg chg="new del replId">
          <pc:chgData name="George Patrasc" userId="1473b47d5cd04395" providerId="LiveId" clId="{AA4832BB-1126-4E3B-BE3F-E076258BAE55}" dt="2024-09-19T14:14:20.225" v="86" actId="6938"/>
          <pc:sldLayoutMkLst>
            <pc:docMk/>
            <pc:sldMasterMk cId="1039023462" sldId="2147483894"/>
            <pc:sldLayoutMk cId="2758979727" sldId="2147483903"/>
          </pc:sldLayoutMkLst>
        </pc:sldLayoutChg>
        <pc:sldLayoutChg chg="new del replId">
          <pc:chgData name="George Patrasc" userId="1473b47d5cd04395" providerId="LiveId" clId="{AA4832BB-1126-4E3B-BE3F-E076258BAE55}" dt="2024-09-19T14:14:20.225" v="86" actId="6938"/>
          <pc:sldLayoutMkLst>
            <pc:docMk/>
            <pc:sldMasterMk cId="1039023462" sldId="2147483894"/>
            <pc:sldLayoutMk cId="2934179220" sldId="2147483904"/>
          </pc:sldLayoutMkLst>
        </pc:sldLayoutChg>
        <pc:sldLayoutChg chg="new del replId">
          <pc:chgData name="George Patrasc" userId="1473b47d5cd04395" providerId="LiveId" clId="{AA4832BB-1126-4E3B-BE3F-E076258BAE55}" dt="2024-09-19T14:14:20.225" v="86" actId="6938"/>
          <pc:sldLayoutMkLst>
            <pc:docMk/>
            <pc:sldMasterMk cId="1039023462" sldId="2147483894"/>
            <pc:sldLayoutMk cId="3809109837" sldId="2147483905"/>
          </pc:sldLayoutMkLst>
        </pc:sldLayoutChg>
      </pc:sldMasterChg>
      <pc:sldMasterChg chg="new del mod addSldLayout delSldLayout">
        <pc:chgData name="George Patrasc" userId="1473b47d5cd04395" providerId="LiveId" clId="{AA4832BB-1126-4E3B-BE3F-E076258BAE55}" dt="2024-09-19T14:14:20.002" v="85" actId="6938"/>
        <pc:sldMasterMkLst>
          <pc:docMk/>
          <pc:sldMasterMk cId="3005637390" sldId="2147483906"/>
        </pc:sldMasterMkLst>
        <pc:sldLayoutChg chg="new del replId">
          <pc:chgData name="George Patrasc" userId="1473b47d5cd04395" providerId="LiveId" clId="{AA4832BB-1126-4E3B-BE3F-E076258BAE55}" dt="2024-09-19T14:14:20.002" v="85" actId="6938"/>
          <pc:sldLayoutMkLst>
            <pc:docMk/>
            <pc:sldMasterMk cId="3005637390" sldId="2147483906"/>
            <pc:sldLayoutMk cId="1488240628" sldId="2147483907"/>
          </pc:sldLayoutMkLst>
        </pc:sldLayoutChg>
        <pc:sldLayoutChg chg="new del replId">
          <pc:chgData name="George Patrasc" userId="1473b47d5cd04395" providerId="LiveId" clId="{AA4832BB-1126-4E3B-BE3F-E076258BAE55}" dt="2024-09-19T14:14:20.002" v="85" actId="6938"/>
          <pc:sldLayoutMkLst>
            <pc:docMk/>
            <pc:sldMasterMk cId="3005637390" sldId="2147483906"/>
            <pc:sldLayoutMk cId="2316159088" sldId="2147483908"/>
          </pc:sldLayoutMkLst>
        </pc:sldLayoutChg>
        <pc:sldLayoutChg chg="new del replId">
          <pc:chgData name="George Patrasc" userId="1473b47d5cd04395" providerId="LiveId" clId="{AA4832BB-1126-4E3B-BE3F-E076258BAE55}" dt="2024-09-19T14:14:20.002" v="85" actId="6938"/>
          <pc:sldLayoutMkLst>
            <pc:docMk/>
            <pc:sldMasterMk cId="3005637390" sldId="2147483906"/>
            <pc:sldLayoutMk cId="1464242893" sldId="2147483909"/>
          </pc:sldLayoutMkLst>
        </pc:sldLayoutChg>
        <pc:sldLayoutChg chg="new del replId">
          <pc:chgData name="George Patrasc" userId="1473b47d5cd04395" providerId="LiveId" clId="{AA4832BB-1126-4E3B-BE3F-E076258BAE55}" dt="2024-09-19T14:14:20.002" v="85" actId="6938"/>
          <pc:sldLayoutMkLst>
            <pc:docMk/>
            <pc:sldMasterMk cId="3005637390" sldId="2147483906"/>
            <pc:sldLayoutMk cId="1048232965" sldId="2147483910"/>
          </pc:sldLayoutMkLst>
        </pc:sldLayoutChg>
        <pc:sldLayoutChg chg="new del replId">
          <pc:chgData name="George Patrasc" userId="1473b47d5cd04395" providerId="LiveId" clId="{AA4832BB-1126-4E3B-BE3F-E076258BAE55}" dt="2024-09-19T14:14:20.002" v="85" actId="6938"/>
          <pc:sldLayoutMkLst>
            <pc:docMk/>
            <pc:sldMasterMk cId="3005637390" sldId="2147483906"/>
            <pc:sldLayoutMk cId="3142494801" sldId="2147483911"/>
          </pc:sldLayoutMkLst>
        </pc:sldLayoutChg>
        <pc:sldLayoutChg chg="new del replId">
          <pc:chgData name="George Patrasc" userId="1473b47d5cd04395" providerId="LiveId" clId="{AA4832BB-1126-4E3B-BE3F-E076258BAE55}" dt="2024-09-19T14:14:20.002" v="85" actId="6938"/>
          <pc:sldLayoutMkLst>
            <pc:docMk/>
            <pc:sldMasterMk cId="3005637390" sldId="2147483906"/>
            <pc:sldLayoutMk cId="2300690527" sldId="2147483912"/>
          </pc:sldLayoutMkLst>
        </pc:sldLayoutChg>
        <pc:sldLayoutChg chg="new del replId">
          <pc:chgData name="George Patrasc" userId="1473b47d5cd04395" providerId="LiveId" clId="{AA4832BB-1126-4E3B-BE3F-E076258BAE55}" dt="2024-09-19T14:14:20.002" v="85" actId="6938"/>
          <pc:sldLayoutMkLst>
            <pc:docMk/>
            <pc:sldMasterMk cId="3005637390" sldId="2147483906"/>
            <pc:sldLayoutMk cId="2991814125" sldId="2147483913"/>
          </pc:sldLayoutMkLst>
        </pc:sldLayoutChg>
        <pc:sldLayoutChg chg="new del replId">
          <pc:chgData name="George Patrasc" userId="1473b47d5cd04395" providerId="LiveId" clId="{AA4832BB-1126-4E3B-BE3F-E076258BAE55}" dt="2024-09-19T14:14:20.002" v="85" actId="6938"/>
          <pc:sldLayoutMkLst>
            <pc:docMk/>
            <pc:sldMasterMk cId="3005637390" sldId="2147483906"/>
            <pc:sldLayoutMk cId="2547833282" sldId="2147483914"/>
          </pc:sldLayoutMkLst>
        </pc:sldLayoutChg>
        <pc:sldLayoutChg chg="new del replId">
          <pc:chgData name="George Patrasc" userId="1473b47d5cd04395" providerId="LiveId" clId="{AA4832BB-1126-4E3B-BE3F-E076258BAE55}" dt="2024-09-19T14:14:20.002" v="85" actId="6938"/>
          <pc:sldLayoutMkLst>
            <pc:docMk/>
            <pc:sldMasterMk cId="3005637390" sldId="2147483906"/>
            <pc:sldLayoutMk cId="3096239630" sldId="2147483915"/>
          </pc:sldLayoutMkLst>
        </pc:sldLayoutChg>
        <pc:sldLayoutChg chg="new del replId">
          <pc:chgData name="George Patrasc" userId="1473b47d5cd04395" providerId="LiveId" clId="{AA4832BB-1126-4E3B-BE3F-E076258BAE55}" dt="2024-09-19T14:14:20.002" v="85" actId="6938"/>
          <pc:sldLayoutMkLst>
            <pc:docMk/>
            <pc:sldMasterMk cId="3005637390" sldId="2147483906"/>
            <pc:sldLayoutMk cId="1123239448" sldId="2147483916"/>
          </pc:sldLayoutMkLst>
        </pc:sldLayoutChg>
        <pc:sldLayoutChg chg="new del replId">
          <pc:chgData name="George Patrasc" userId="1473b47d5cd04395" providerId="LiveId" clId="{AA4832BB-1126-4E3B-BE3F-E076258BAE55}" dt="2024-09-19T14:14:20.002" v="85" actId="6938"/>
          <pc:sldLayoutMkLst>
            <pc:docMk/>
            <pc:sldMasterMk cId="3005637390" sldId="2147483906"/>
            <pc:sldLayoutMk cId="3040451520" sldId="2147483917"/>
          </pc:sldLayoutMkLst>
        </pc:sldLayoutChg>
      </pc:sldMasterChg>
      <pc:sldMasterChg chg="new del mod addSldLayout delSldLayout">
        <pc:chgData name="George Patrasc" userId="1473b47d5cd04395" providerId="LiveId" clId="{AA4832BB-1126-4E3B-BE3F-E076258BAE55}" dt="2024-09-19T14:14:19.806" v="84" actId="6938"/>
        <pc:sldMasterMkLst>
          <pc:docMk/>
          <pc:sldMasterMk cId="1455786611" sldId="2147483918"/>
        </pc:sldMasterMkLst>
        <pc:sldLayoutChg chg="new del replId">
          <pc:chgData name="George Patrasc" userId="1473b47d5cd04395" providerId="LiveId" clId="{AA4832BB-1126-4E3B-BE3F-E076258BAE55}" dt="2024-09-19T14:14:19.806" v="84" actId="6938"/>
          <pc:sldLayoutMkLst>
            <pc:docMk/>
            <pc:sldMasterMk cId="1455786611" sldId="2147483918"/>
            <pc:sldLayoutMk cId="1663569284" sldId="2147483919"/>
          </pc:sldLayoutMkLst>
        </pc:sldLayoutChg>
        <pc:sldLayoutChg chg="new del replId">
          <pc:chgData name="George Patrasc" userId="1473b47d5cd04395" providerId="LiveId" clId="{AA4832BB-1126-4E3B-BE3F-E076258BAE55}" dt="2024-09-19T14:14:19.806" v="84" actId="6938"/>
          <pc:sldLayoutMkLst>
            <pc:docMk/>
            <pc:sldMasterMk cId="1455786611" sldId="2147483918"/>
            <pc:sldLayoutMk cId="3219946211" sldId="2147483920"/>
          </pc:sldLayoutMkLst>
        </pc:sldLayoutChg>
        <pc:sldLayoutChg chg="new del replId">
          <pc:chgData name="George Patrasc" userId="1473b47d5cd04395" providerId="LiveId" clId="{AA4832BB-1126-4E3B-BE3F-E076258BAE55}" dt="2024-09-19T14:14:19.806" v="84" actId="6938"/>
          <pc:sldLayoutMkLst>
            <pc:docMk/>
            <pc:sldMasterMk cId="1455786611" sldId="2147483918"/>
            <pc:sldLayoutMk cId="3724977760" sldId="2147483921"/>
          </pc:sldLayoutMkLst>
        </pc:sldLayoutChg>
        <pc:sldLayoutChg chg="new del replId">
          <pc:chgData name="George Patrasc" userId="1473b47d5cd04395" providerId="LiveId" clId="{AA4832BB-1126-4E3B-BE3F-E076258BAE55}" dt="2024-09-19T14:14:19.806" v="84" actId="6938"/>
          <pc:sldLayoutMkLst>
            <pc:docMk/>
            <pc:sldMasterMk cId="1455786611" sldId="2147483918"/>
            <pc:sldLayoutMk cId="2820077425" sldId="2147483922"/>
          </pc:sldLayoutMkLst>
        </pc:sldLayoutChg>
        <pc:sldLayoutChg chg="new del replId">
          <pc:chgData name="George Patrasc" userId="1473b47d5cd04395" providerId="LiveId" clId="{AA4832BB-1126-4E3B-BE3F-E076258BAE55}" dt="2024-09-19T14:14:19.806" v="84" actId="6938"/>
          <pc:sldLayoutMkLst>
            <pc:docMk/>
            <pc:sldMasterMk cId="1455786611" sldId="2147483918"/>
            <pc:sldLayoutMk cId="633498986" sldId="2147483923"/>
          </pc:sldLayoutMkLst>
        </pc:sldLayoutChg>
        <pc:sldLayoutChg chg="new del replId">
          <pc:chgData name="George Patrasc" userId="1473b47d5cd04395" providerId="LiveId" clId="{AA4832BB-1126-4E3B-BE3F-E076258BAE55}" dt="2024-09-19T14:14:19.806" v="84" actId="6938"/>
          <pc:sldLayoutMkLst>
            <pc:docMk/>
            <pc:sldMasterMk cId="1455786611" sldId="2147483918"/>
            <pc:sldLayoutMk cId="552786196" sldId="2147483924"/>
          </pc:sldLayoutMkLst>
        </pc:sldLayoutChg>
        <pc:sldLayoutChg chg="new del replId">
          <pc:chgData name="George Patrasc" userId="1473b47d5cd04395" providerId="LiveId" clId="{AA4832BB-1126-4E3B-BE3F-E076258BAE55}" dt="2024-09-19T14:14:19.806" v="84" actId="6938"/>
          <pc:sldLayoutMkLst>
            <pc:docMk/>
            <pc:sldMasterMk cId="1455786611" sldId="2147483918"/>
            <pc:sldLayoutMk cId="1448768813" sldId="2147483925"/>
          </pc:sldLayoutMkLst>
        </pc:sldLayoutChg>
        <pc:sldLayoutChg chg="new del replId">
          <pc:chgData name="George Patrasc" userId="1473b47d5cd04395" providerId="LiveId" clId="{AA4832BB-1126-4E3B-BE3F-E076258BAE55}" dt="2024-09-19T14:14:19.806" v="84" actId="6938"/>
          <pc:sldLayoutMkLst>
            <pc:docMk/>
            <pc:sldMasterMk cId="1455786611" sldId="2147483918"/>
            <pc:sldLayoutMk cId="783835642" sldId="2147483926"/>
          </pc:sldLayoutMkLst>
        </pc:sldLayoutChg>
        <pc:sldLayoutChg chg="new del replId">
          <pc:chgData name="George Patrasc" userId="1473b47d5cd04395" providerId="LiveId" clId="{AA4832BB-1126-4E3B-BE3F-E076258BAE55}" dt="2024-09-19T14:14:19.806" v="84" actId="6938"/>
          <pc:sldLayoutMkLst>
            <pc:docMk/>
            <pc:sldMasterMk cId="1455786611" sldId="2147483918"/>
            <pc:sldLayoutMk cId="2257109213" sldId="2147483927"/>
          </pc:sldLayoutMkLst>
        </pc:sldLayoutChg>
        <pc:sldLayoutChg chg="new del replId">
          <pc:chgData name="George Patrasc" userId="1473b47d5cd04395" providerId="LiveId" clId="{AA4832BB-1126-4E3B-BE3F-E076258BAE55}" dt="2024-09-19T14:14:19.806" v="84" actId="6938"/>
          <pc:sldLayoutMkLst>
            <pc:docMk/>
            <pc:sldMasterMk cId="1455786611" sldId="2147483918"/>
            <pc:sldLayoutMk cId="2918279055" sldId="2147483928"/>
          </pc:sldLayoutMkLst>
        </pc:sldLayoutChg>
        <pc:sldLayoutChg chg="new del replId">
          <pc:chgData name="George Patrasc" userId="1473b47d5cd04395" providerId="LiveId" clId="{AA4832BB-1126-4E3B-BE3F-E076258BAE55}" dt="2024-09-19T14:14:19.806" v="84" actId="6938"/>
          <pc:sldLayoutMkLst>
            <pc:docMk/>
            <pc:sldMasterMk cId="1455786611" sldId="2147483918"/>
            <pc:sldLayoutMk cId="3930788869" sldId="2147483929"/>
          </pc:sldLayoutMkLst>
        </pc:sldLayoutChg>
      </pc:sldMasterChg>
      <pc:sldMasterChg chg="new del mod addSldLayout delSldLayout">
        <pc:chgData name="George Patrasc" userId="1473b47d5cd04395" providerId="LiveId" clId="{AA4832BB-1126-4E3B-BE3F-E076258BAE55}" dt="2024-09-19T14:14:19.579" v="83" actId="6938"/>
        <pc:sldMasterMkLst>
          <pc:docMk/>
          <pc:sldMasterMk cId="90194679" sldId="2147483930"/>
        </pc:sldMasterMkLst>
        <pc:sldLayoutChg chg="new del replId">
          <pc:chgData name="George Patrasc" userId="1473b47d5cd04395" providerId="LiveId" clId="{AA4832BB-1126-4E3B-BE3F-E076258BAE55}" dt="2024-09-19T14:14:19.579" v="83" actId="6938"/>
          <pc:sldLayoutMkLst>
            <pc:docMk/>
            <pc:sldMasterMk cId="90194679" sldId="2147483930"/>
            <pc:sldLayoutMk cId="2553403380" sldId="2147483931"/>
          </pc:sldLayoutMkLst>
        </pc:sldLayoutChg>
        <pc:sldLayoutChg chg="new del replId">
          <pc:chgData name="George Patrasc" userId="1473b47d5cd04395" providerId="LiveId" clId="{AA4832BB-1126-4E3B-BE3F-E076258BAE55}" dt="2024-09-19T14:14:19.579" v="83" actId="6938"/>
          <pc:sldLayoutMkLst>
            <pc:docMk/>
            <pc:sldMasterMk cId="90194679" sldId="2147483930"/>
            <pc:sldLayoutMk cId="999230189" sldId="2147483932"/>
          </pc:sldLayoutMkLst>
        </pc:sldLayoutChg>
        <pc:sldLayoutChg chg="new del replId">
          <pc:chgData name="George Patrasc" userId="1473b47d5cd04395" providerId="LiveId" clId="{AA4832BB-1126-4E3B-BE3F-E076258BAE55}" dt="2024-09-19T14:14:19.579" v="83" actId="6938"/>
          <pc:sldLayoutMkLst>
            <pc:docMk/>
            <pc:sldMasterMk cId="90194679" sldId="2147483930"/>
            <pc:sldLayoutMk cId="3332382937" sldId="2147483933"/>
          </pc:sldLayoutMkLst>
        </pc:sldLayoutChg>
        <pc:sldLayoutChg chg="new del replId">
          <pc:chgData name="George Patrasc" userId="1473b47d5cd04395" providerId="LiveId" clId="{AA4832BB-1126-4E3B-BE3F-E076258BAE55}" dt="2024-09-19T14:14:19.579" v="83" actId="6938"/>
          <pc:sldLayoutMkLst>
            <pc:docMk/>
            <pc:sldMasterMk cId="90194679" sldId="2147483930"/>
            <pc:sldLayoutMk cId="2836305547" sldId="2147483934"/>
          </pc:sldLayoutMkLst>
        </pc:sldLayoutChg>
        <pc:sldLayoutChg chg="new del replId">
          <pc:chgData name="George Patrasc" userId="1473b47d5cd04395" providerId="LiveId" clId="{AA4832BB-1126-4E3B-BE3F-E076258BAE55}" dt="2024-09-19T14:14:19.579" v="83" actId="6938"/>
          <pc:sldLayoutMkLst>
            <pc:docMk/>
            <pc:sldMasterMk cId="90194679" sldId="2147483930"/>
            <pc:sldLayoutMk cId="4054358616" sldId="2147483935"/>
          </pc:sldLayoutMkLst>
        </pc:sldLayoutChg>
        <pc:sldLayoutChg chg="new del replId">
          <pc:chgData name="George Patrasc" userId="1473b47d5cd04395" providerId="LiveId" clId="{AA4832BB-1126-4E3B-BE3F-E076258BAE55}" dt="2024-09-19T14:14:19.579" v="83" actId="6938"/>
          <pc:sldLayoutMkLst>
            <pc:docMk/>
            <pc:sldMasterMk cId="90194679" sldId="2147483930"/>
            <pc:sldLayoutMk cId="3591436942" sldId="2147483936"/>
          </pc:sldLayoutMkLst>
        </pc:sldLayoutChg>
        <pc:sldLayoutChg chg="new del replId">
          <pc:chgData name="George Patrasc" userId="1473b47d5cd04395" providerId="LiveId" clId="{AA4832BB-1126-4E3B-BE3F-E076258BAE55}" dt="2024-09-19T14:14:19.579" v="83" actId="6938"/>
          <pc:sldLayoutMkLst>
            <pc:docMk/>
            <pc:sldMasterMk cId="90194679" sldId="2147483930"/>
            <pc:sldLayoutMk cId="1747308096" sldId="2147483937"/>
          </pc:sldLayoutMkLst>
        </pc:sldLayoutChg>
        <pc:sldLayoutChg chg="new del replId">
          <pc:chgData name="George Patrasc" userId="1473b47d5cd04395" providerId="LiveId" clId="{AA4832BB-1126-4E3B-BE3F-E076258BAE55}" dt="2024-09-19T14:14:19.579" v="83" actId="6938"/>
          <pc:sldLayoutMkLst>
            <pc:docMk/>
            <pc:sldMasterMk cId="90194679" sldId="2147483930"/>
            <pc:sldLayoutMk cId="2815596888" sldId="2147483938"/>
          </pc:sldLayoutMkLst>
        </pc:sldLayoutChg>
        <pc:sldLayoutChg chg="new del replId">
          <pc:chgData name="George Patrasc" userId="1473b47d5cd04395" providerId="LiveId" clId="{AA4832BB-1126-4E3B-BE3F-E076258BAE55}" dt="2024-09-19T14:14:19.579" v="83" actId="6938"/>
          <pc:sldLayoutMkLst>
            <pc:docMk/>
            <pc:sldMasterMk cId="90194679" sldId="2147483930"/>
            <pc:sldLayoutMk cId="1383992351" sldId="2147483939"/>
          </pc:sldLayoutMkLst>
        </pc:sldLayoutChg>
        <pc:sldLayoutChg chg="new del replId">
          <pc:chgData name="George Patrasc" userId="1473b47d5cd04395" providerId="LiveId" clId="{AA4832BB-1126-4E3B-BE3F-E076258BAE55}" dt="2024-09-19T14:14:19.579" v="83" actId="6938"/>
          <pc:sldLayoutMkLst>
            <pc:docMk/>
            <pc:sldMasterMk cId="90194679" sldId="2147483930"/>
            <pc:sldLayoutMk cId="1956406018" sldId="2147483940"/>
          </pc:sldLayoutMkLst>
        </pc:sldLayoutChg>
        <pc:sldLayoutChg chg="new del replId">
          <pc:chgData name="George Patrasc" userId="1473b47d5cd04395" providerId="LiveId" clId="{AA4832BB-1126-4E3B-BE3F-E076258BAE55}" dt="2024-09-19T14:14:19.579" v="83" actId="6938"/>
          <pc:sldLayoutMkLst>
            <pc:docMk/>
            <pc:sldMasterMk cId="90194679" sldId="2147483930"/>
            <pc:sldLayoutMk cId="2239339199" sldId="2147483941"/>
          </pc:sldLayoutMkLst>
        </pc:sldLayoutChg>
      </pc:sldMasterChg>
      <pc:sldMasterChg chg="new del mod addSldLayout delSldLayout">
        <pc:chgData name="George Patrasc" userId="1473b47d5cd04395" providerId="LiveId" clId="{AA4832BB-1126-4E3B-BE3F-E076258BAE55}" dt="2024-09-19T14:14:19.336" v="82" actId="6938"/>
        <pc:sldMasterMkLst>
          <pc:docMk/>
          <pc:sldMasterMk cId="3449701806" sldId="2147483942"/>
        </pc:sldMasterMkLst>
        <pc:sldLayoutChg chg="new del replId">
          <pc:chgData name="George Patrasc" userId="1473b47d5cd04395" providerId="LiveId" clId="{AA4832BB-1126-4E3B-BE3F-E076258BAE55}" dt="2024-09-19T14:14:19.336" v="82" actId="6938"/>
          <pc:sldLayoutMkLst>
            <pc:docMk/>
            <pc:sldMasterMk cId="3449701806" sldId="2147483942"/>
            <pc:sldLayoutMk cId="3258777693" sldId="2147483943"/>
          </pc:sldLayoutMkLst>
        </pc:sldLayoutChg>
        <pc:sldLayoutChg chg="new del replId">
          <pc:chgData name="George Patrasc" userId="1473b47d5cd04395" providerId="LiveId" clId="{AA4832BB-1126-4E3B-BE3F-E076258BAE55}" dt="2024-09-19T14:14:19.336" v="82" actId="6938"/>
          <pc:sldLayoutMkLst>
            <pc:docMk/>
            <pc:sldMasterMk cId="3449701806" sldId="2147483942"/>
            <pc:sldLayoutMk cId="3574832274" sldId="2147483944"/>
          </pc:sldLayoutMkLst>
        </pc:sldLayoutChg>
        <pc:sldLayoutChg chg="new del replId">
          <pc:chgData name="George Patrasc" userId="1473b47d5cd04395" providerId="LiveId" clId="{AA4832BB-1126-4E3B-BE3F-E076258BAE55}" dt="2024-09-19T14:14:19.336" v="82" actId="6938"/>
          <pc:sldLayoutMkLst>
            <pc:docMk/>
            <pc:sldMasterMk cId="3449701806" sldId="2147483942"/>
            <pc:sldLayoutMk cId="3369292807" sldId="2147483945"/>
          </pc:sldLayoutMkLst>
        </pc:sldLayoutChg>
        <pc:sldLayoutChg chg="new del replId">
          <pc:chgData name="George Patrasc" userId="1473b47d5cd04395" providerId="LiveId" clId="{AA4832BB-1126-4E3B-BE3F-E076258BAE55}" dt="2024-09-19T14:14:19.336" v="82" actId="6938"/>
          <pc:sldLayoutMkLst>
            <pc:docMk/>
            <pc:sldMasterMk cId="3449701806" sldId="2147483942"/>
            <pc:sldLayoutMk cId="1999414390" sldId="2147483946"/>
          </pc:sldLayoutMkLst>
        </pc:sldLayoutChg>
        <pc:sldLayoutChg chg="new del replId">
          <pc:chgData name="George Patrasc" userId="1473b47d5cd04395" providerId="LiveId" clId="{AA4832BB-1126-4E3B-BE3F-E076258BAE55}" dt="2024-09-19T14:14:19.336" v="82" actId="6938"/>
          <pc:sldLayoutMkLst>
            <pc:docMk/>
            <pc:sldMasterMk cId="3449701806" sldId="2147483942"/>
            <pc:sldLayoutMk cId="909750844" sldId="2147483947"/>
          </pc:sldLayoutMkLst>
        </pc:sldLayoutChg>
        <pc:sldLayoutChg chg="new del replId">
          <pc:chgData name="George Patrasc" userId="1473b47d5cd04395" providerId="LiveId" clId="{AA4832BB-1126-4E3B-BE3F-E076258BAE55}" dt="2024-09-19T14:14:19.336" v="82" actId="6938"/>
          <pc:sldLayoutMkLst>
            <pc:docMk/>
            <pc:sldMasterMk cId="3449701806" sldId="2147483942"/>
            <pc:sldLayoutMk cId="4205161247" sldId="2147483948"/>
          </pc:sldLayoutMkLst>
        </pc:sldLayoutChg>
        <pc:sldLayoutChg chg="new del replId">
          <pc:chgData name="George Patrasc" userId="1473b47d5cd04395" providerId="LiveId" clId="{AA4832BB-1126-4E3B-BE3F-E076258BAE55}" dt="2024-09-19T14:14:19.336" v="82" actId="6938"/>
          <pc:sldLayoutMkLst>
            <pc:docMk/>
            <pc:sldMasterMk cId="3449701806" sldId="2147483942"/>
            <pc:sldLayoutMk cId="54637384" sldId="2147483949"/>
          </pc:sldLayoutMkLst>
        </pc:sldLayoutChg>
        <pc:sldLayoutChg chg="new del replId">
          <pc:chgData name="George Patrasc" userId="1473b47d5cd04395" providerId="LiveId" clId="{AA4832BB-1126-4E3B-BE3F-E076258BAE55}" dt="2024-09-19T14:14:19.336" v="82" actId="6938"/>
          <pc:sldLayoutMkLst>
            <pc:docMk/>
            <pc:sldMasterMk cId="3449701806" sldId="2147483942"/>
            <pc:sldLayoutMk cId="1641522893" sldId="2147483950"/>
          </pc:sldLayoutMkLst>
        </pc:sldLayoutChg>
        <pc:sldLayoutChg chg="new del replId">
          <pc:chgData name="George Patrasc" userId="1473b47d5cd04395" providerId="LiveId" clId="{AA4832BB-1126-4E3B-BE3F-E076258BAE55}" dt="2024-09-19T14:14:19.336" v="82" actId="6938"/>
          <pc:sldLayoutMkLst>
            <pc:docMk/>
            <pc:sldMasterMk cId="3449701806" sldId="2147483942"/>
            <pc:sldLayoutMk cId="2788103607" sldId="2147483951"/>
          </pc:sldLayoutMkLst>
        </pc:sldLayoutChg>
        <pc:sldLayoutChg chg="new del replId">
          <pc:chgData name="George Patrasc" userId="1473b47d5cd04395" providerId="LiveId" clId="{AA4832BB-1126-4E3B-BE3F-E076258BAE55}" dt="2024-09-19T14:14:19.336" v="82" actId="6938"/>
          <pc:sldLayoutMkLst>
            <pc:docMk/>
            <pc:sldMasterMk cId="3449701806" sldId="2147483942"/>
            <pc:sldLayoutMk cId="2849210969" sldId="2147483952"/>
          </pc:sldLayoutMkLst>
        </pc:sldLayoutChg>
        <pc:sldLayoutChg chg="new del replId">
          <pc:chgData name="George Patrasc" userId="1473b47d5cd04395" providerId="LiveId" clId="{AA4832BB-1126-4E3B-BE3F-E076258BAE55}" dt="2024-09-19T14:14:19.336" v="82" actId="6938"/>
          <pc:sldLayoutMkLst>
            <pc:docMk/>
            <pc:sldMasterMk cId="3449701806" sldId="2147483942"/>
            <pc:sldLayoutMk cId="3928567461" sldId="2147483953"/>
          </pc:sldLayoutMkLst>
        </pc:sldLayoutChg>
      </pc:sldMasterChg>
      <pc:sldMasterChg chg="new del mod addSldLayout delSldLayout">
        <pc:chgData name="George Patrasc" userId="1473b47d5cd04395" providerId="LiveId" clId="{AA4832BB-1126-4E3B-BE3F-E076258BAE55}" dt="2024-09-19T14:14:19.132" v="81" actId="6938"/>
        <pc:sldMasterMkLst>
          <pc:docMk/>
          <pc:sldMasterMk cId="3248021439" sldId="2147483954"/>
        </pc:sldMasterMkLst>
        <pc:sldLayoutChg chg="new del replId">
          <pc:chgData name="George Patrasc" userId="1473b47d5cd04395" providerId="LiveId" clId="{AA4832BB-1126-4E3B-BE3F-E076258BAE55}" dt="2024-09-19T14:14:19.132" v="81" actId="6938"/>
          <pc:sldLayoutMkLst>
            <pc:docMk/>
            <pc:sldMasterMk cId="3248021439" sldId="2147483954"/>
            <pc:sldLayoutMk cId="3062987319" sldId="2147483955"/>
          </pc:sldLayoutMkLst>
        </pc:sldLayoutChg>
        <pc:sldLayoutChg chg="new del replId">
          <pc:chgData name="George Patrasc" userId="1473b47d5cd04395" providerId="LiveId" clId="{AA4832BB-1126-4E3B-BE3F-E076258BAE55}" dt="2024-09-19T14:14:19.132" v="81" actId="6938"/>
          <pc:sldLayoutMkLst>
            <pc:docMk/>
            <pc:sldMasterMk cId="3248021439" sldId="2147483954"/>
            <pc:sldLayoutMk cId="3017078875" sldId="2147483956"/>
          </pc:sldLayoutMkLst>
        </pc:sldLayoutChg>
        <pc:sldLayoutChg chg="new del replId">
          <pc:chgData name="George Patrasc" userId="1473b47d5cd04395" providerId="LiveId" clId="{AA4832BB-1126-4E3B-BE3F-E076258BAE55}" dt="2024-09-19T14:14:19.132" v="81" actId="6938"/>
          <pc:sldLayoutMkLst>
            <pc:docMk/>
            <pc:sldMasterMk cId="3248021439" sldId="2147483954"/>
            <pc:sldLayoutMk cId="585901251" sldId="2147483957"/>
          </pc:sldLayoutMkLst>
        </pc:sldLayoutChg>
        <pc:sldLayoutChg chg="new del replId">
          <pc:chgData name="George Patrasc" userId="1473b47d5cd04395" providerId="LiveId" clId="{AA4832BB-1126-4E3B-BE3F-E076258BAE55}" dt="2024-09-19T14:14:19.132" v="81" actId="6938"/>
          <pc:sldLayoutMkLst>
            <pc:docMk/>
            <pc:sldMasterMk cId="3248021439" sldId="2147483954"/>
            <pc:sldLayoutMk cId="342030665" sldId="2147483958"/>
          </pc:sldLayoutMkLst>
        </pc:sldLayoutChg>
        <pc:sldLayoutChg chg="new del replId">
          <pc:chgData name="George Patrasc" userId="1473b47d5cd04395" providerId="LiveId" clId="{AA4832BB-1126-4E3B-BE3F-E076258BAE55}" dt="2024-09-19T14:14:19.132" v="81" actId="6938"/>
          <pc:sldLayoutMkLst>
            <pc:docMk/>
            <pc:sldMasterMk cId="3248021439" sldId="2147483954"/>
            <pc:sldLayoutMk cId="2214453348" sldId="2147483959"/>
          </pc:sldLayoutMkLst>
        </pc:sldLayoutChg>
        <pc:sldLayoutChg chg="new del replId">
          <pc:chgData name="George Patrasc" userId="1473b47d5cd04395" providerId="LiveId" clId="{AA4832BB-1126-4E3B-BE3F-E076258BAE55}" dt="2024-09-19T14:14:19.132" v="81" actId="6938"/>
          <pc:sldLayoutMkLst>
            <pc:docMk/>
            <pc:sldMasterMk cId="3248021439" sldId="2147483954"/>
            <pc:sldLayoutMk cId="795498651" sldId="2147483960"/>
          </pc:sldLayoutMkLst>
        </pc:sldLayoutChg>
        <pc:sldLayoutChg chg="new del replId">
          <pc:chgData name="George Patrasc" userId="1473b47d5cd04395" providerId="LiveId" clId="{AA4832BB-1126-4E3B-BE3F-E076258BAE55}" dt="2024-09-19T14:14:19.132" v="81" actId="6938"/>
          <pc:sldLayoutMkLst>
            <pc:docMk/>
            <pc:sldMasterMk cId="3248021439" sldId="2147483954"/>
            <pc:sldLayoutMk cId="1393432251" sldId="2147483961"/>
          </pc:sldLayoutMkLst>
        </pc:sldLayoutChg>
        <pc:sldLayoutChg chg="new del replId">
          <pc:chgData name="George Patrasc" userId="1473b47d5cd04395" providerId="LiveId" clId="{AA4832BB-1126-4E3B-BE3F-E076258BAE55}" dt="2024-09-19T14:14:19.132" v="81" actId="6938"/>
          <pc:sldLayoutMkLst>
            <pc:docMk/>
            <pc:sldMasterMk cId="3248021439" sldId="2147483954"/>
            <pc:sldLayoutMk cId="357734162" sldId="2147483962"/>
          </pc:sldLayoutMkLst>
        </pc:sldLayoutChg>
        <pc:sldLayoutChg chg="new del replId">
          <pc:chgData name="George Patrasc" userId="1473b47d5cd04395" providerId="LiveId" clId="{AA4832BB-1126-4E3B-BE3F-E076258BAE55}" dt="2024-09-19T14:14:19.132" v="81" actId="6938"/>
          <pc:sldLayoutMkLst>
            <pc:docMk/>
            <pc:sldMasterMk cId="3248021439" sldId="2147483954"/>
            <pc:sldLayoutMk cId="2334410700" sldId="2147483963"/>
          </pc:sldLayoutMkLst>
        </pc:sldLayoutChg>
        <pc:sldLayoutChg chg="new del replId">
          <pc:chgData name="George Patrasc" userId="1473b47d5cd04395" providerId="LiveId" clId="{AA4832BB-1126-4E3B-BE3F-E076258BAE55}" dt="2024-09-19T14:14:19.132" v="81" actId="6938"/>
          <pc:sldLayoutMkLst>
            <pc:docMk/>
            <pc:sldMasterMk cId="3248021439" sldId="2147483954"/>
            <pc:sldLayoutMk cId="3850983393" sldId="2147483964"/>
          </pc:sldLayoutMkLst>
        </pc:sldLayoutChg>
        <pc:sldLayoutChg chg="new del replId">
          <pc:chgData name="George Patrasc" userId="1473b47d5cd04395" providerId="LiveId" clId="{AA4832BB-1126-4E3B-BE3F-E076258BAE55}" dt="2024-09-19T14:14:19.132" v="81" actId="6938"/>
          <pc:sldLayoutMkLst>
            <pc:docMk/>
            <pc:sldMasterMk cId="3248021439" sldId="2147483954"/>
            <pc:sldLayoutMk cId="2973502453" sldId="2147483965"/>
          </pc:sldLayoutMkLst>
        </pc:sldLayoutChg>
      </pc:sldMasterChg>
    </pc:docChg>
  </pc:docChgLst>
  <pc:docChgLst>
    <pc:chgData name="Mihailescu, Roxana Elena (RC-AT P&amp;O TA RO)" userId="0033f494-fa76-473c-9b53-363ff80b14f0" providerId="ADAL" clId="{601FDB6A-79F4-45BF-8787-C8003F96CFE6}"/>
    <pc:docChg chg="modSld modMainMaster">
      <pc:chgData name="Mihailescu, Roxana Elena (RC-AT P&amp;O TA RO)" userId="0033f494-fa76-473c-9b53-363ff80b14f0" providerId="ADAL" clId="{601FDB6A-79F4-45BF-8787-C8003F96CFE6}" dt="2024-04-24T05:55:09.579" v="0"/>
      <pc:docMkLst>
        <pc:docMk/>
      </pc:docMkLst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4291042792" sldId="266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291042792" sldId="266"/>
            <ac:spMk id="2" creationId="{DEEC6267-15B2-4028-A5FA-E7FEFD74E203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291042792" sldId="266"/>
            <ac:spMk id="3" creationId="{A1E3B4B5-D129-4BFE-83E3-E1494F7A97E6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291042792" sldId="266"/>
            <ac:spMk id="4" creationId="{EB7F17B8-F18A-4BB0-B8F9-937445343C6A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1500305047" sldId="267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500305047" sldId="267"/>
            <ac:spMk id="2" creationId="{6D50B2FF-A78D-4BE8-90AF-0955B2C183F5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500305047" sldId="267"/>
            <ac:spMk id="3" creationId="{94607F6A-67E4-4A97-9612-5EF9EB82E858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500305047" sldId="267"/>
            <ac:spMk id="15" creationId="{CA69BF1A-2035-4ECC-800E-05F8EFBE116C}"/>
          </ac:spMkLst>
        </pc:spChg>
        <pc:picChg chg="mod">
          <ac:chgData name="Mihailescu, Roxana Elena (RC-AT P&amp;O TA RO)" userId="0033f494-fa76-473c-9b53-363ff80b14f0" providerId="ADAL" clId="{601FDB6A-79F4-45BF-8787-C8003F96CFE6}" dt="2024-04-24T05:55:09.579" v="0"/>
          <ac:picMkLst>
            <pc:docMk/>
            <pc:sldMk cId="1500305047" sldId="267"/>
            <ac:picMk id="13" creationId="{BAD6CB78-DEF8-426C-9AED-5497A342023B}"/>
          </ac:picMkLst>
        </pc:pic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044083358" sldId="268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044083358" sldId="268"/>
            <ac:spMk id="2" creationId="{7D86EBFB-CE6A-4758-896A-AAD8E1D08CC8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044083358" sldId="268"/>
            <ac:spMk id="3" creationId="{A8C0B1B3-7902-4A0F-A274-1F5878B8197A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044083358" sldId="268"/>
            <ac:spMk id="4" creationId="{DEC03887-CC62-463B-9CCE-729F072DFB79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044083358" sldId="268"/>
            <ac:spMk id="12" creationId="{EF7BA6B8-2D49-49EE-AA38-401584ACB3E0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2588031814" sldId="282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588031814" sldId="282"/>
            <ac:spMk id="2" creationId="{616D1BF9-6593-4DBF-8127-479EEA7D0FCA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588031814" sldId="282"/>
            <ac:spMk id="3" creationId="{DDFB360E-D00D-49CA-8262-5D33B9B1BEE1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588031814" sldId="282"/>
            <ac:spMk id="6" creationId="{B8D6E0CB-AC31-42F6-A8FF-BB5A2250875C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588031814" sldId="282"/>
            <ac:spMk id="8" creationId="{2DD26074-056A-49D0-983E-6CD7418D1C0B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2787577464" sldId="290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787577464" sldId="290"/>
            <ac:spMk id="2" creationId="{4379687B-2A2C-4669-A24A-E19C0FA46BC9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787577464" sldId="290"/>
            <ac:spMk id="3" creationId="{B9397CCD-C35C-476B-9FB3-61FA21A8A35A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787577464" sldId="290"/>
            <ac:spMk id="4" creationId="{ED5D36C5-10B8-48FF-8B7B-A1C25B9FB505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57168791" sldId="300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57168791" sldId="300"/>
            <ac:spMk id="2" creationId="{ED2A6538-2665-470B-AC19-FB1A61DF6AFA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57168791" sldId="300"/>
            <ac:spMk id="3" creationId="{B0FD33D4-9003-4D2C-9514-77CB29C56E0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57168791" sldId="300"/>
            <ac:spMk id="4" creationId="{3F64DA5D-1FEF-45CF-8F11-1E9BC92BD6CA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57168791" sldId="300"/>
            <ac:spMk id="5" creationId="{B38543DA-CC23-48CA-BBA6-732474F71B3B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57168791" sldId="300"/>
            <ac:spMk id="6" creationId="{1C480184-B2EC-43ED-A10E-782E68EE1194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57168791" sldId="300"/>
            <ac:spMk id="7" creationId="{5D5C8547-4A38-4BBE-8146-2BE4EE409A91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336576433" sldId="305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336576433" sldId="305"/>
            <ac:spMk id="2" creationId="{43F6F885-B512-4538-AEB3-0916E3592281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336576433" sldId="305"/>
            <ac:spMk id="3" creationId="{920F0283-0F52-4E40-9C82-63A93A7E1E74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336576433" sldId="305"/>
            <ac:spMk id="6" creationId="{B8D6E0CB-AC31-42F6-A8FF-BB5A2250875C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336576433" sldId="305"/>
            <ac:spMk id="8" creationId="{61BA90FE-FD6E-4A22-B669-EBA876EF5586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869499180" sldId="313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869499180" sldId="313"/>
            <ac:spMk id="3" creationId="{9DFAEF25-8789-4AA7-A3C5-69F141F9C5F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869499180" sldId="313"/>
            <ac:spMk id="4" creationId="{44BC0098-81DD-493C-B26A-7A784197B2FA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869499180" sldId="313"/>
            <ac:spMk id="6" creationId="{86944A14-F613-46CA-BBD9-C02856109181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869499180" sldId="313"/>
            <ac:spMk id="13" creationId="{2AB39D6C-B129-492D-AC2E-935C0DEFACB9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1470302521" sldId="315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470302521" sldId="315"/>
            <ac:spMk id="2" creationId="{1EC5EB31-5546-40F1-8C62-4AC419A94D0A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470302521" sldId="315"/>
            <ac:spMk id="3" creationId="{33125DC0-3FAE-49BD-B63C-E2BBBC348359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470302521" sldId="315"/>
            <ac:spMk id="4" creationId="{2B778B1A-DB47-46A0-9461-F5D78287D9D4}"/>
          </ac:spMkLst>
        </pc:spChg>
        <pc:graphicFrameChg chg="mod">
          <ac:chgData name="Mihailescu, Roxana Elena (RC-AT P&amp;O TA RO)" userId="0033f494-fa76-473c-9b53-363ff80b14f0" providerId="ADAL" clId="{601FDB6A-79F4-45BF-8787-C8003F96CFE6}" dt="2024-04-24T05:55:09.579" v="0"/>
          <ac:graphicFrameMkLst>
            <pc:docMk/>
            <pc:sldMk cId="1470302521" sldId="315"/>
            <ac:graphicFrameMk id="6" creationId="{6FE627F0-7695-4744-BD35-269A02E5ED5E}"/>
          </ac:graphicFrameMkLst>
        </pc:graphicFrame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2969443571" sldId="317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969443571" sldId="317"/>
            <ac:spMk id="2" creationId="{27507DB2-A004-4C7F-BB03-CAB07E07A0D3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969443571" sldId="317"/>
            <ac:spMk id="3" creationId="{ACCFE235-7738-4971-A010-875207DA87A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969443571" sldId="317"/>
            <ac:spMk id="4" creationId="{219E2082-A671-48FA-BA58-21BFEF63DFFA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969443571" sldId="317"/>
            <ac:spMk id="5" creationId="{F640B5D6-DA30-4A72-90BF-4686C1ACCA99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1748855520" sldId="327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748855520" sldId="327"/>
            <ac:spMk id="2" creationId="{136962EB-1F92-43E3-92B1-2A77860EF8BB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748855520" sldId="327"/>
            <ac:spMk id="3" creationId="{B9397CCD-C35C-476B-9FB3-61FA21A8A35A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748855520" sldId="327"/>
            <ac:spMk id="4" creationId="{AD8F4F24-1A75-4C2E-B8C7-06798FFD5394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748855520" sldId="327"/>
            <ac:spMk id="15" creationId="{7B387324-C284-43AB-AC82-4099E147DD6E}"/>
          </ac:spMkLst>
        </pc:spChg>
        <pc:picChg chg="mod">
          <ac:chgData name="Mihailescu, Roxana Elena (RC-AT P&amp;O TA RO)" userId="0033f494-fa76-473c-9b53-363ff80b14f0" providerId="ADAL" clId="{601FDB6A-79F4-45BF-8787-C8003F96CFE6}" dt="2024-04-24T05:55:09.579" v="0"/>
          <ac:picMkLst>
            <pc:docMk/>
            <pc:sldMk cId="1748855520" sldId="327"/>
            <ac:picMk id="11" creationId="{F4C2DFB8-C1F5-41BC-88A5-1705882053E2}"/>
          </ac:picMkLst>
        </pc:pic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1824944934" sldId="331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824944934" sldId="331"/>
            <ac:spMk id="2" creationId="{CF54B220-2AAE-4BF4-B719-B55F4D3786D0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824944934" sldId="331"/>
            <ac:spMk id="3" creationId="{FA780292-C0CC-4592-821D-49442EB402A4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824944934" sldId="331"/>
            <ac:spMk id="4" creationId="{8BD53B96-555B-4A23-B598-D2DC9CBA86C8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2496441358" sldId="332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496441358" sldId="332"/>
            <ac:spMk id="2" creationId="{6D50B2FF-A78D-4BE8-90AF-0955B2C183F5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496441358" sldId="332"/>
            <ac:spMk id="3" creationId="{FCC9C521-9C98-425D-8A44-C88867903CC8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496441358" sldId="332"/>
            <ac:spMk id="4" creationId="{6E8188E7-3AA1-40AE-B56A-C6E7C1BB57C9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496441358" sldId="332"/>
            <ac:spMk id="15" creationId="{5DE23D71-51B5-4937-95E6-2843264F8166}"/>
          </ac:spMkLst>
        </pc:spChg>
        <pc:picChg chg="mod">
          <ac:chgData name="Mihailescu, Roxana Elena (RC-AT P&amp;O TA RO)" userId="0033f494-fa76-473c-9b53-363ff80b14f0" providerId="ADAL" clId="{601FDB6A-79F4-45BF-8787-C8003F96CFE6}" dt="2024-04-24T05:55:09.579" v="0"/>
          <ac:picMkLst>
            <pc:docMk/>
            <pc:sldMk cId="2496441358" sldId="332"/>
            <ac:picMk id="6" creationId="{72C808FC-C776-4654-93F3-67A8893B1B12}"/>
          </ac:picMkLst>
        </pc:pic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529998100" sldId="336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529998100" sldId="336"/>
            <ac:spMk id="2" creationId="{714715D8-3FC5-4F8C-883E-64953D00636B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529998100" sldId="336"/>
            <ac:spMk id="3" creationId="{B9397CCD-C35C-476B-9FB3-61FA21A8A35A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529998100" sldId="336"/>
            <ac:spMk id="4" creationId="{4F35F4A9-7184-45F8-BC86-17175DE3AE81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405433239" sldId="339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405433239" sldId="339"/>
            <ac:spMk id="2" creationId="{D844B46B-66FB-4F76-8B0E-37D7D4617D33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405433239" sldId="339"/>
            <ac:spMk id="3" creationId="{06245AF5-1AE3-49EC-B4ED-2C4EC9A6E5FC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405433239" sldId="339"/>
            <ac:spMk id="4" creationId="{224B08A8-3996-49F2-BE5D-A88FB91A9C94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405433239" sldId="339"/>
            <ac:spMk id="5" creationId="{A38F6808-4085-423A-A99A-9DC01B1678CB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255591453" sldId="340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55591453" sldId="340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55591453" sldId="340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55591453" sldId="340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669797338" sldId="341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669797338" sldId="341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669797338" sldId="341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669797338" sldId="341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2159355435" sldId="342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159355435" sldId="342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159355435" sldId="342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159355435" sldId="342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41984877" sldId="343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1984877" sldId="343"/>
            <ac:spMk id="2" creationId="{27507DB2-A004-4C7F-BB03-CAB07E07A0D3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1984877" sldId="343"/>
            <ac:spMk id="3" creationId="{38D101C9-5442-4E35-9BFD-3591529F0F77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1984877" sldId="343"/>
            <ac:spMk id="6" creationId="{C7413F94-559E-46DF-A817-2051A7BA92CB}"/>
          </ac:spMkLst>
        </pc:spChg>
        <pc:picChg chg="mod">
          <ac:chgData name="Mihailescu, Roxana Elena (RC-AT P&amp;O TA RO)" userId="0033f494-fa76-473c-9b53-363ff80b14f0" providerId="ADAL" clId="{601FDB6A-79F4-45BF-8787-C8003F96CFE6}" dt="2024-04-24T05:55:09.579" v="0"/>
          <ac:picMkLst>
            <pc:docMk/>
            <pc:sldMk cId="41984877" sldId="343"/>
            <ac:picMk id="9" creationId="{6D0BA59F-00D8-498B-9E95-D8E9574051B1}"/>
          </ac:picMkLst>
        </pc:pic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1220026651" sldId="344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220026651" sldId="344"/>
            <ac:spMk id="2" creationId="{27507DB2-A004-4C7F-BB03-CAB07E07A0D3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220026651" sldId="344"/>
            <ac:spMk id="3" creationId="{38D101C9-5442-4E35-9BFD-3591529F0F77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220026651" sldId="344"/>
            <ac:spMk id="6" creationId="{C7413F94-559E-46DF-A817-2051A7BA92CB}"/>
          </ac:spMkLst>
        </pc:spChg>
        <pc:picChg chg="mod">
          <ac:chgData name="Mihailescu, Roxana Elena (RC-AT P&amp;O TA RO)" userId="0033f494-fa76-473c-9b53-363ff80b14f0" providerId="ADAL" clId="{601FDB6A-79F4-45BF-8787-C8003F96CFE6}" dt="2024-04-24T05:55:09.579" v="0"/>
          <ac:picMkLst>
            <pc:docMk/>
            <pc:sldMk cId="1220026651" sldId="344"/>
            <ac:picMk id="9" creationId="{767F8490-29A2-4E8F-8A6E-74049A4861B2}"/>
          </ac:picMkLst>
        </pc:pic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473159494" sldId="345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473159494" sldId="345"/>
            <ac:spMk id="2" creationId="{27507DB2-A004-4C7F-BB03-CAB07E07A0D3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473159494" sldId="345"/>
            <ac:spMk id="3" creationId="{38D101C9-5442-4E35-9BFD-3591529F0F77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473159494" sldId="345"/>
            <ac:spMk id="6" creationId="{C7413F94-559E-46DF-A817-2051A7BA92CB}"/>
          </ac:spMkLst>
        </pc:spChg>
        <pc:picChg chg="mod">
          <ac:chgData name="Mihailescu, Roxana Elena (RC-AT P&amp;O TA RO)" userId="0033f494-fa76-473c-9b53-363ff80b14f0" providerId="ADAL" clId="{601FDB6A-79F4-45BF-8787-C8003F96CFE6}" dt="2024-04-24T05:55:09.579" v="0"/>
          <ac:picMkLst>
            <pc:docMk/>
            <pc:sldMk cId="3473159494" sldId="345"/>
            <ac:picMk id="10" creationId="{FB870545-8C6E-43F5-9FAB-068745E1F80C}"/>
          </ac:picMkLst>
        </pc:pic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1695493226" sldId="347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695493226" sldId="347"/>
            <ac:spMk id="2" creationId="{27507DB2-A004-4C7F-BB03-CAB07E07A0D3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695493226" sldId="347"/>
            <ac:spMk id="3" creationId="{38D101C9-5442-4E35-9BFD-3591529F0F77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695493226" sldId="347"/>
            <ac:spMk id="6" creationId="{C7413F94-559E-46DF-A817-2051A7BA92CB}"/>
          </ac:spMkLst>
        </pc:spChg>
        <pc:picChg chg="mod">
          <ac:chgData name="Mihailescu, Roxana Elena (RC-AT P&amp;O TA RO)" userId="0033f494-fa76-473c-9b53-363ff80b14f0" providerId="ADAL" clId="{601FDB6A-79F4-45BF-8787-C8003F96CFE6}" dt="2024-04-24T05:55:09.579" v="0"/>
          <ac:picMkLst>
            <pc:docMk/>
            <pc:sldMk cId="1695493226" sldId="347"/>
            <ac:picMk id="9" creationId="{AD8E9932-60EA-47BE-B871-970F76FD0781}"/>
          </ac:picMkLst>
        </pc:pic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942283136" sldId="348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942283136" sldId="348"/>
            <ac:spMk id="2" creationId="{27507DB2-A004-4C7F-BB03-CAB07E07A0D3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942283136" sldId="348"/>
            <ac:spMk id="3" creationId="{38D101C9-5442-4E35-9BFD-3591529F0F77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942283136" sldId="348"/>
            <ac:spMk id="6" creationId="{C7413F94-559E-46DF-A817-2051A7BA92CB}"/>
          </ac:spMkLst>
        </pc:spChg>
        <pc:picChg chg="mod">
          <ac:chgData name="Mihailescu, Roxana Elena (RC-AT P&amp;O TA RO)" userId="0033f494-fa76-473c-9b53-363ff80b14f0" providerId="ADAL" clId="{601FDB6A-79F4-45BF-8787-C8003F96CFE6}" dt="2024-04-24T05:55:09.579" v="0"/>
          <ac:picMkLst>
            <pc:docMk/>
            <pc:sldMk cId="3942283136" sldId="348"/>
            <ac:picMk id="10" creationId="{958C4CF2-65B6-4049-9412-5BBE53319FDA}"/>
          </ac:picMkLst>
        </pc:pic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1195743572" sldId="349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195743572" sldId="349"/>
            <ac:spMk id="2" creationId="{27507DB2-A004-4C7F-BB03-CAB07E07A0D3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195743572" sldId="349"/>
            <ac:spMk id="3" creationId="{38D101C9-5442-4E35-9BFD-3591529F0F77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195743572" sldId="349"/>
            <ac:spMk id="6" creationId="{C7413F94-559E-46DF-A817-2051A7BA92CB}"/>
          </ac:spMkLst>
        </pc:spChg>
        <pc:picChg chg="mod">
          <ac:chgData name="Mihailescu, Roxana Elena (RC-AT P&amp;O TA RO)" userId="0033f494-fa76-473c-9b53-363ff80b14f0" providerId="ADAL" clId="{601FDB6A-79F4-45BF-8787-C8003F96CFE6}" dt="2024-04-24T05:55:09.579" v="0"/>
          <ac:picMkLst>
            <pc:docMk/>
            <pc:sldMk cId="1195743572" sldId="349"/>
            <ac:picMk id="10" creationId="{EEFBF8DA-CA48-4AC6-987D-2C776F7F4265}"/>
          </ac:picMkLst>
        </pc:pic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826715043" sldId="350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826715043" sldId="350"/>
            <ac:spMk id="2" creationId="{27507DB2-A004-4C7F-BB03-CAB07E07A0D3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826715043" sldId="350"/>
            <ac:spMk id="3" creationId="{38D101C9-5442-4E35-9BFD-3591529F0F77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826715043" sldId="350"/>
            <ac:spMk id="6" creationId="{C7413F94-559E-46DF-A817-2051A7BA92CB}"/>
          </ac:spMkLst>
        </pc:spChg>
        <pc:picChg chg="mod">
          <ac:chgData name="Mihailescu, Roxana Elena (RC-AT P&amp;O TA RO)" userId="0033f494-fa76-473c-9b53-363ff80b14f0" providerId="ADAL" clId="{601FDB6A-79F4-45BF-8787-C8003F96CFE6}" dt="2024-04-24T05:55:09.579" v="0"/>
          <ac:picMkLst>
            <pc:docMk/>
            <pc:sldMk cId="3826715043" sldId="350"/>
            <ac:picMk id="9" creationId="{ABCD38C8-183B-405F-803C-7D35FD8EC931}"/>
          </ac:picMkLst>
        </pc:pic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405046474" sldId="355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05046474" sldId="355"/>
            <ac:spMk id="2" creationId="{813C3CFC-9697-4716-A651-26E69FE6AB0F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05046474" sldId="355"/>
            <ac:spMk id="3" creationId="{F4DAD0C9-C8E6-49A1-8C40-DE4670D2D7FF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05046474" sldId="355"/>
            <ac:spMk id="4" creationId="{659537E0-7DD0-4DA0-A93A-15FBB24A8FF7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05046474" sldId="355"/>
            <ac:spMk id="6" creationId="{CB1948C2-BCB7-4A85-B181-A476AEC4C9B1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2435204155" sldId="358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435204155" sldId="358"/>
            <ac:spMk id="2" creationId="{C9CEF81D-3B55-47E5-94B9-C519906E5A08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435204155" sldId="358"/>
            <ac:spMk id="3" creationId="{536CB846-BF47-4D54-AA64-A816E2B1BA57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435204155" sldId="358"/>
            <ac:spMk id="4" creationId="{AD6006ED-C279-47ED-B706-5853C56262D3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435204155" sldId="358"/>
            <ac:spMk id="5" creationId="{8DB1DAF3-971A-4A20-8FEB-5F5A28F00306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4225993985" sldId="359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225993985" sldId="359"/>
            <ac:spMk id="2" creationId="{B686C292-B539-4804-A061-8691E22291E4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225993985" sldId="359"/>
            <ac:spMk id="3" creationId="{8B2C2B24-AA75-49BF-859F-5FA3DA63A8E3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225993985" sldId="359"/>
            <ac:spMk id="4" creationId="{F7E1FA0D-4CA4-4A2B-A939-A36476426E56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1248602970" sldId="360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248602970" sldId="360"/>
            <ac:spMk id="2" creationId="{B686C292-B539-4804-A061-8691E22291E4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248602970" sldId="360"/>
            <ac:spMk id="3" creationId="{2B0DE3D4-F640-458A-92E7-094BB79AAD45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248602970" sldId="360"/>
            <ac:spMk id="4" creationId="{A85DA9AA-DB59-45F9-8B93-A6E4A68402B5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408986054" sldId="1167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408986054" sldId="1167"/>
            <ac:spMk id="2" creationId="{AB274CE4-8BCC-4948-A159-168DB871E508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408986054" sldId="1167"/>
            <ac:spMk id="3" creationId="{09E5BF8C-9C5D-459F-8B40-C7FC3423A4FB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408986054" sldId="1167"/>
            <ac:spMk id="6" creationId="{CB660B31-840B-4A3B-8110-09C2D60E070C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928641511" sldId="1168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928641511" sldId="1168"/>
            <ac:spMk id="2" creationId="{27507DB2-A004-4C7F-BB03-CAB07E07A0D3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928641511" sldId="1168"/>
            <ac:spMk id="3" creationId="{38D101C9-5442-4E35-9BFD-3591529F0F77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928641511" sldId="1168"/>
            <ac:spMk id="6" creationId="{C7413F94-559E-46DF-A817-2051A7BA92CB}"/>
          </ac:spMkLst>
        </pc:spChg>
        <pc:picChg chg="mod">
          <ac:chgData name="Mihailescu, Roxana Elena (RC-AT P&amp;O TA RO)" userId="0033f494-fa76-473c-9b53-363ff80b14f0" providerId="ADAL" clId="{601FDB6A-79F4-45BF-8787-C8003F96CFE6}" dt="2024-04-24T05:55:09.579" v="0"/>
          <ac:picMkLst>
            <pc:docMk/>
            <pc:sldMk cId="3928641511" sldId="1168"/>
            <ac:picMk id="10" creationId="{9C3CA91C-5344-4D93-AD8E-3C1EA8BC4652}"/>
          </ac:picMkLst>
        </pc:pic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230818928" sldId="1169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30818928" sldId="1169"/>
            <ac:spMk id="2" creationId="{27507DB2-A004-4C7F-BB03-CAB07E07A0D3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30818928" sldId="1169"/>
            <ac:spMk id="3" creationId="{38D101C9-5442-4E35-9BFD-3591529F0F77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30818928" sldId="1169"/>
            <ac:spMk id="6" creationId="{C7413F94-559E-46DF-A817-2051A7BA92CB}"/>
          </ac:spMkLst>
        </pc:spChg>
        <pc:picChg chg="mod">
          <ac:chgData name="Mihailescu, Roxana Elena (RC-AT P&amp;O TA RO)" userId="0033f494-fa76-473c-9b53-363ff80b14f0" providerId="ADAL" clId="{601FDB6A-79F4-45BF-8787-C8003F96CFE6}" dt="2024-04-24T05:55:09.579" v="0"/>
          <ac:picMkLst>
            <pc:docMk/>
            <pc:sldMk cId="230818928" sldId="1169"/>
            <ac:picMk id="9" creationId="{42560C24-C9FC-47C4-A847-20884AEDDC5C}"/>
          </ac:picMkLst>
        </pc:pic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955108308" sldId="1170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955108308" sldId="1170"/>
            <ac:spMk id="2" creationId="{27507DB2-A004-4C7F-BB03-CAB07E07A0D3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955108308" sldId="1170"/>
            <ac:spMk id="3" creationId="{ACCFE235-7738-4971-A010-875207DA87A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955108308" sldId="1170"/>
            <ac:spMk id="4" creationId="{219E2082-A671-48FA-BA58-21BFEF63DFFA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955108308" sldId="1170"/>
            <ac:spMk id="5" creationId="{F640B5D6-DA30-4A72-90BF-4686C1ACCA99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2003471651" sldId="1171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003471651" sldId="1171"/>
            <ac:spMk id="2" creationId="{27507DB2-A004-4C7F-BB03-CAB07E07A0D3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003471651" sldId="1171"/>
            <ac:spMk id="3" creationId="{ACCFE235-7738-4971-A010-875207DA87A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003471651" sldId="1171"/>
            <ac:spMk id="4" creationId="{219E2082-A671-48FA-BA58-21BFEF63DFFA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003471651" sldId="1171"/>
            <ac:spMk id="5" creationId="{F640B5D6-DA30-4A72-90BF-4686C1ACCA99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1614690746" sldId="1172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614690746" sldId="1172"/>
            <ac:spMk id="2" creationId="{27507DB2-A004-4C7F-BB03-CAB07E07A0D3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614690746" sldId="1172"/>
            <ac:spMk id="3" creationId="{ACCFE235-7738-4971-A010-875207DA87A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614690746" sldId="1172"/>
            <ac:spMk id="4" creationId="{219E2082-A671-48FA-BA58-21BFEF63DFFA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614690746" sldId="1172"/>
            <ac:spMk id="5" creationId="{F640B5D6-DA30-4A72-90BF-4686C1ACCA99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522152137" sldId="1173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522152137" sldId="1173"/>
            <ac:spMk id="2" creationId="{27507DB2-A004-4C7F-BB03-CAB07E07A0D3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522152137" sldId="1173"/>
            <ac:spMk id="3" creationId="{ACCFE235-7738-4971-A010-875207DA87A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522152137" sldId="1173"/>
            <ac:spMk id="4" creationId="{219E2082-A671-48FA-BA58-21BFEF63DFFA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522152137" sldId="1173"/>
            <ac:spMk id="5" creationId="{F640B5D6-DA30-4A72-90BF-4686C1ACCA99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177220602" sldId="1174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177220602" sldId="1174"/>
            <ac:spMk id="2" creationId="{27507DB2-A004-4C7F-BB03-CAB07E07A0D3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177220602" sldId="1174"/>
            <ac:spMk id="3" creationId="{ACCFE235-7738-4971-A010-875207DA87A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177220602" sldId="1174"/>
            <ac:spMk id="4" creationId="{219E2082-A671-48FA-BA58-21BFEF63DFFA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177220602" sldId="1174"/>
            <ac:spMk id="5" creationId="{F640B5D6-DA30-4A72-90BF-4686C1ACCA99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435388989" sldId="1176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35388989" sldId="1176"/>
            <ac:spMk id="2" creationId="{DEEC6267-15B2-4028-A5FA-E7FEFD74E203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35388989" sldId="1176"/>
            <ac:spMk id="3" creationId="{A1E3B4B5-D129-4BFE-83E3-E1494F7A97E6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35388989" sldId="1176"/>
            <ac:spMk id="4" creationId="{EB7F17B8-F18A-4BB0-B8F9-937445343C6A}"/>
          </ac:spMkLst>
        </pc:spChg>
        <pc:graphicFrameChg chg="mod">
          <ac:chgData name="Mihailescu, Roxana Elena (RC-AT P&amp;O TA RO)" userId="0033f494-fa76-473c-9b53-363ff80b14f0" providerId="ADAL" clId="{601FDB6A-79F4-45BF-8787-C8003F96CFE6}" dt="2024-04-24T05:55:09.579" v="0"/>
          <ac:graphicFrameMkLst>
            <pc:docMk/>
            <pc:sldMk cId="435388989" sldId="1176"/>
            <ac:graphicFrameMk id="12" creationId="{07076A7A-DDF8-4720-97FE-355B55DD216A}"/>
          </ac:graphicFrameMkLst>
        </pc:graphicFrameChg>
        <pc:graphicFrameChg chg="mod">
          <ac:chgData name="Mihailescu, Roxana Elena (RC-AT P&amp;O TA RO)" userId="0033f494-fa76-473c-9b53-363ff80b14f0" providerId="ADAL" clId="{601FDB6A-79F4-45BF-8787-C8003F96CFE6}" dt="2024-04-24T05:55:09.579" v="0"/>
          <ac:graphicFrameMkLst>
            <pc:docMk/>
            <pc:sldMk cId="435388989" sldId="1176"/>
            <ac:graphicFrameMk id="13" creationId="{96F04504-7B19-480D-8635-ECD493199DFC}"/>
          </ac:graphicFrameMkLst>
        </pc:graphicFrame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805195560" sldId="1184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805195560" sldId="1184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805195560" sldId="1184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805195560" sldId="1184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166409655" sldId="1185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66409655" sldId="1185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66409655" sldId="1185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66409655" sldId="1185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1112151404" sldId="1186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112151404" sldId="1186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112151404" sldId="1186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112151404" sldId="1186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2574497111" sldId="1187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574497111" sldId="1187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574497111" sldId="1187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574497111" sldId="1187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1158257041" sldId="1193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158257041" sldId="1193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158257041" sldId="1193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158257041" sldId="1193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13436133" sldId="1194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13436133" sldId="1194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13436133" sldId="1194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13436133" sldId="1194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949757256" sldId="1195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949757256" sldId="1195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949757256" sldId="1195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949757256" sldId="1195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1172274543" sldId="1196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172274543" sldId="1196"/>
            <ac:spMk id="2" creationId="{6D50B2FF-A78D-4BE8-90AF-0955B2C183F5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172274543" sldId="1196"/>
            <ac:spMk id="3" creationId="{94607F6A-67E4-4A97-9612-5EF9EB82E858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172274543" sldId="1196"/>
            <ac:spMk id="15" creationId="{CA69BF1A-2035-4ECC-800E-05F8EFBE116C}"/>
          </ac:spMkLst>
        </pc:spChg>
        <pc:picChg chg="mod">
          <ac:chgData name="Mihailescu, Roxana Elena (RC-AT P&amp;O TA RO)" userId="0033f494-fa76-473c-9b53-363ff80b14f0" providerId="ADAL" clId="{601FDB6A-79F4-45BF-8787-C8003F96CFE6}" dt="2024-04-24T05:55:09.579" v="0"/>
          <ac:picMkLst>
            <pc:docMk/>
            <pc:sldMk cId="1172274543" sldId="1196"/>
            <ac:picMk id="9" creationId="{3ABA9F74-94EE-4A3B-805B-65FAF3276D71}"/>
          </ac:picMkLst>
        </pc:pic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2563079142" sldId="1197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563079142" sldId="1197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563079142" sldId="1197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563079142" sldId="1197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534921338" sldId="1198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534921338" sldId="1198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534921338" sldId="1198"/>
            <ac:spMk id="5" creationId="{10DA9CE2-7CE2-4A65-9F27-D416B0651014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534921338" sldId="1198"/>
            <ac:spMk id="6" creationId="{DA865AB3-8AE0-4AB0-94C2-2E517EC147DE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1597044643" sldId="1203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597044643" sldId="1203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597044643" sldId="1203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597044643" sldId="1203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774705203" sldId="1204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774705203" sldId="1204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774705203" sldId="1204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774705203" sldId="1204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2158306925" sldId="1205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158306925" sldId="1205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158306925" sldId="1205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158306925" sldId="1205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2970369981" sldId="1206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970369981" sldId="1206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970369981" sldId="1206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970369981" sldId="1206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4293865725" sldId="1207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293865725" sldId="1207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293865725" sldId="1207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293865725" sldId="1207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739058021" sldId="1208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739058021" sldId="1208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739058021" sldId="1208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739058021" sldId="1208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45352816" sldId="1209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5352816" sldId="1209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5352816" sldId="1209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5352816" sldId="1209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180594592" sldId="1210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180594592" sldId="1210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180594592" sldId="1210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180594592" sldId="1210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939850400" sldId="1211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939850400" sldId="1211"/>
            <ac:spMk id="2" creationId="{B686C292-B539-4804-A061-8691E22291E4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939850400" sldId="1211"/>
            <ac:spMk id="3" creationId="{2B0DE3D4-F640-458A-92E7-094BB79AAD45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939850400" sldId="1211"/>
            <ac:spMk id="4" creationId="{A85DA9AA-DB59-45F9-8B93-A6E4A68402B5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1053205732" sldId="1212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053205732" sldId="1212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053205732" sldId="1212"/>
            <ac:spMk id="5" creationId="{C14414CC-0D3D-4B70-91D9-2F124E04E6B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053205732" sldId="1212"/>
            <ac:spMk id="6" creationId="{DA865AB3-8AE0-4AB0-94C2-2E517EC147DE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405580895" sldId="1213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405580895" sldId="1213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405580895" sldId="1213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405580895" sldId="1213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2476248956" sldId="1214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476248956" sldId="1214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476248956" sldId="1214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476248956" sldId="1214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645072052" sldId="1215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645072052" sldId="1215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645072052" sldId="1215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645072052" sldId="1215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131160898" sldId="1216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31160898" sldId="1216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31160898" sldId="1216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31160898" sldId="1216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1739704757" sldId="1217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739704757" sldId="1217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739704757" sldId="1217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739704757" sldId="1217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437598695" sldId="1218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37598695" sldId="1218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37598695" sldId="1218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37598695" sldId="1218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596689924" sldId="1219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596689924" sldId="1219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596689924" sldId="1219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596689924" sldId="1219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583441579" sldId="1220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583441579" sldId="1220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583441579" sldId="1220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583441579" sldId="1220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606376546" sldId="1221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606376546" sldId="1221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606376546" sldId="1221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606376546" sldId="1221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2210034582" sldId="1222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210034582" sldId="1222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210034582" sldId="1222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2210034582" sldId="1222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793697429" sldId="1223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793697429" sldId="1223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793697429" sldId="1223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793697429" sldId="1223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506873757" sldId="1224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506873757" sldId="1224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506873757" sldId="1224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506873757" sldId="1224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303167001" sldId="1225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303167001" sldId="1225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303167001" sldId="1225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303167001" sldId="1225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729370301" sldId="1226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729370301" sldId="1226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729370301" sldId="1226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729370301" sldId="1226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1427142428" sldId="1227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427142428" sldId="1227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427142428" sldId="1227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427142428" sldId="1227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1890738641" sldId="1228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890738641" sldId="1228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890738641" sldId="1228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1890738641" sldId="1228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787277197" sldId="1229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787277197" sldId="1229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787277197" sldId="1229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787277197" sldId="1229"/>
            <ac:spMk id="11" creationId="{702BEA7F-3EB8-4DAB-A6C8-AE59ED8E5399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4108710468" sldId="1230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108710468" sldId="1230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108710468" sldId="1230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4108710468" sldId="1230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737531126" sldId="1231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737531126" sldId="1231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737531126" sldId="1231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737531126" sldId="1231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762513265" sldId="1232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762513265" sldId="1232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762513265" sldId="1232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762513265" sldId="1232"/>
            <ac:spMk id="17" creationId="{9F1C4C08-3D5C-4C0E-914A-F70CA07D0654}"/>
          </ac:spMkLst>
        </pc:spChg>
      </pc:sldChg>
      <pc:sldChg chg="modSp">
        <pc:chgData name="Mihailescu, Roxana Elena (RC-AT P&amp;O TA RO)" userId="0033f494-fa76-473c-9b53-363ff80b14f0" providerId="ADAL" clId="{601FDB6A-79F4-45BF-8787-C8003F96CFE6}" dt="2024-04-24T05:55:09.579" v="0"/>
        <pc:sldMkLst>
          <pc:docMk/>
          <pc:sldMk cId="3324400939" sldId="1233"/>
        </pc:sldMkLst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324400939" sldId="1233"/>
            <ac:spMk id="2" creationId="{8FDA17C2-CC0D-4A70-A1C4-4DAA44F64772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324400939" sldId="1233"/>
            <ac:spMk id="6" creationId="{DA865AB3-8AE0-4AB0-94C2-2E517EC147DE}"/>
          </ac:spMkLst>
        </pc:spChg>
        <pc:spChg chg="mod">
          <ac:chgData name="Mihailescu, Roxana Elena (RC-AT P&amp;O TA RO)" userId="0033f494-fa76-473c-9b53-363ff80b14f0" providerId="ADAL" clId="{601FDB6A-79F4-45BF-8787-C8003F96CFE6}" dt="2024-04-24T05:55:09.579" v="0"/>
          <ac:spMkLst>
            <pc:docMk/>
            <pc:sldMk cId="3324400939" sldId="1233"/>
            <ac:spMk id="17" creationId="{9F1C4C08-3D5C-4C0E-914A-F70CA07D0654}"/>
          </ac:spMkLst>
        </pc:spChg>
      </pc:sldChg>
      <pc:sldMasterChg chg="modSldLayout">
        <pc:chgData name="Mihailescu, Roxana Elena (RC-AT P&amp;O TA RO)" userId="0033f494-fa76-473c-9b53-363ff80b14f0" providerId="ADAL" clId="{601FDB6A-79F4-45BF-8787-C8003F96CFE6}" dt="2024-04-24T05:55:09.579" v="0"/>
        <pc:sldMasterMkLst>
          <pc:docMk/>
          <pc:sldMasterMk cId="620334869" sldId="2147483799"/>
        </pc:sldMasterMkLst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3808992006" sldId="2147483800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3808992006" sldId="2147483800"/>
              <ac:picMk id="5" creationId="{523CA119-D278-4D04-F5B6-E260A534797F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234215205" sldId="2147483801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234215205" sldId="2147483801"/>
              <ac:picMk id="5" creationId="{838F14F1-B7D7-42D1-5C42-B986D71DC54B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3816784432" sldId="2147483802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3816784432" sldId="2147483802"/>
              <ac:picMk id="5" creationId="{E99B0F50-81EB-7177-D0AE-438D51C62C44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967773304" sldId="2147483803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967773304" sldId="2147483803"/>
              <ac:picMk id="5" creationId="{C75E8C73-0E2A-A077-9576-AAEBE32372DD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3028090726" sldId="2147483804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3028090726" sldId="2147483804"/>
              <ac:picMk id="5" creationId="{4FF479D9-792C-3C2D-9963-48EF5293C843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3956791393" sldId="2147483805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3956791393" sldId="2147483805"/>
              <ac:picMk id="5" creationId="{88D82A57-D1BE-8BFB-BA0F-D57E7B761532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3152176840" sldId="2147483806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3152176840" sldId="2147483806"/>
              <ac:picMk id="5" creationId="{C5048C52-229E-E936-BF79-BB68C612D745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3075188750" sldId="2147483807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3075188750" sldId="2147483807"/>
              <ac:picMk id="5" creationId="{D59117E0-8EA6-0579-E9A2-14CDD50AA7FD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1237160108" sldId="2147483808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1237160108" sldId="2147483808"/>
              <ac:picMk id="5" creationId="{B2BBF72D-95D5-2929-A595-6EE6B56F786F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639764610" sldId="2147483809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639764610" sldId="2147483809"/>
              <ac:picMk id="5" creationId="{D8E49B72-CF25-9DEC-00FA-7FA7E5C2CB7C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3506714743" sldId="2147483810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3506714743" sldId="2147483810"/>
              <ac:picMk id="5" creationId="{E5554152-E8C6-366D-891D-A1E656FDD8FF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3091761439" sldId="2147483811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3091761439" sldId="2147483811"/>
              <ac:picMk id="5" creationId="{97FD3E71-99A7-FF08-7578-EB82457317A5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2107840098" sldId="2147483812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2107840098" sldId="2147483812"/>
              <ac:picMk id="5" creationId="{D296CFE1-D00F-2859-9404-3E7278A11259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1620576453" sldId="2147483813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1620576453" sldId="2147483813"/>
              <ac:picMk id="5" creationId="{7640ED23-59A4-C6CE-DDC5-4C77BB9E1938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251508074" sldId="2147483814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251508074" sldId="2147483814"/>
              <ac:picMk id="5" creationId="{2F58F14B-CF37-D96D-7F84-76F351979960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701195416" sldId="2147483815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701195416" sldId="2147483815"/>
              <ac:picMk id="5" creationId="{DAB6F3AC-3690-AB1B-2066-DFC5A94F3C29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540953710" sldId="2147483816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540953710" sldId="2147483816"/>
              <ac:picMk id="5" creationId="{C2EA7838-A2A4-35B6-DB6D-A2318408BB30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989156748" sldId="2147483817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989156748" sldId="2147483817"/>
              <ac:picMk id="5" creationId="{3549E006-7275-C1A2-CD86-162155F3ACED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2552338345" sldId="2147483818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2552338345" sldId="2147483818"/>
              <ac:picMk id="5" creationId="{AC4D4988-AF2E-3A43-2DFC-80F6A004F3E6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3130575208" sldId="2147483819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3130575208" sldId="2147483819"/>
              <ac:picMk id="5" creationId="{0122694F-BE2E-F5A2-D1FE-98E885C00D7B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1756132359" sldId="2147483820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1756132359" sldId="2147483820"/>
              <ac:picMk id="5" creationId="{A8FA2D41-5BC2-FE6E-A456-B0B557B80BF4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244804639" sldId="2147483821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244804639" sldId="2147483821"/>
              <ac:picMk id="5" creationId="{A19A23E3-B2CF-280E-2865-AE40AD7CC23F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1760770414" sldId="2147483822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1760770414" sldId="2147483822"/>
              <ac:picMk id="5" creationId="{52D43C10-398B-3926-CD5F-0283EECC430F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3592653225" sldId="2147483823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3592653225" sldId="2147483823"/>
              <ac:picMk id="5" creationId="{B221DFCB-14F9-07B4-10F0-3FEDB41B706B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4030562998" sldId="2147483824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4030562998" sldId="2147483824"/>
              <ac:picMk id="5" creationId="{24E5F1EB-84FA-7844-5F2D-2C82E062D938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2967133086" sldId="2147483825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2967133086" sldId="2147483825"/>
              <ac:picMk id="5" creationId="{93C2FD00-BF1E-7226-E39D-3DEF2F202B00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1581040275" sldId="2147483826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1581040275" sldId="2147483826"/>
              <ac:picMk id="5" creationId="{9D3B118B-E6EC-D5F8-B8E6-F440F8B85538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1837838656" sldId="2147483827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1837838656" sldId="2147483827"/>
              <ac:picMk id="5" creationId="{AB554BEA-A0E2-B59E-B491-E10EAF8DC85A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1023930252" sldId="2147483828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1023930252" sldId="2147483828"/>
              <ac:picMk id="5" creationId="{D230CBF9-9AEE-8BFD-9256-6EA82FD0F8CC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727780658" sldId="2147483829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727780658" sldId="2147483829"/>
              <ac:picMk id="5" creationId="{8695311A-E8D0-0953-F287-40C91430C376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520208160" sldId="2147483830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520208160" sldId="2147483830"/>
              <ac:picMk id="5" creationId="{657D8A5E-49FC-E62E-910F-C6F617972C6D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1288757563" sldId="2147483831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1288757563" sldId="2147483831"/>
              <ac:picMk id="5" creationId="{4550B164-C1A7-2E42-1CB7-428935C94BAD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569938198" sldId="2147483832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569938198" sldId="2147483832"/>
              <ac:picMk id="5" creationId="{358758DD-417C-4F42-AFE1-88A3A2539686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1638907646" sldId="2147483833"/>
          </pc:sldLayoutMkLst>
          <pc:spChg chg="add">
            <ac:chgData name="Mihailescu, Roxana Elena (RC-AT P&amp;O TA RO)" userId="0033f494-fa76-473c-9b53-363ff80b14f0" providerId="ADAL" clId="{601FDB6A-79F4-45BF-8787-C8003F96CFE6}" dt="2024-04-24T05:55:09.579" v="0"/>
            <ac:spMkLst>
              <pc:docMk/>
              <pc:sldMasterMk cId="620334869" sldId="2147483799"/>
              <pc:sldLayoutMk cId="1638907646" sldId="2147483833"/>
              <ac:spMk id="5" creationId="{BE081697-6EFD-A2B0-BD05-679CC0A7870F}"/>
            </ac:spMkLst>
          </pc:spChg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1638907646" sldId="2147483833"/>
              <ac:picMk id="6" creationId="{AA65D66B-8127-F606-32F4-35B8AA6CC895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1791731195" sldId="2147483834"/>
          </pc:sldLayoutMkLst>
          <pc:spChg chg="add">
            <ac:chgData name="Mihailescu, Roxana Elena (RC-AT P&amp;O TA RO)" userId="0033f494-fa76-473c-9b53-363ff80b14f0" providerId="ADAL" clId="{601FDB6A-79F4-45BF-8787-C8003F96CFE6}" dt="2024-04-24T05:55:09.579" v="0"/>
            <ac:spMkLst>
              <pc:docMk/>
              <pc:sldMasterMk cId="620334869" sldId="2147483799"/>
              <pc:sldLayoutMk cId="1791731195" sldId="2147483834"/>
              <ac:spMk id="5" creationId="{54A8DDDF-24E8-7B64-DF20-40EE18EEB2BE}"/>
            </ac:spMkLst>
          </pc:spChg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1791731195" sldId="2147483834"/>
              <ac:picMk id="6" creationId="{EE734F66-E4A8-7D99-D79D-00F52A46F602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3210178328" sldId="2147483835"/>
          </pc:sldLayoutMkLst>
          <pc:spChg chg="add">
            <ac:chgData name="Mihailescu, Roxana Elena (RC-AT P&amp;O TA RO)" userId="0033f494-fa76-473c-9b53-363ff80b14f0" providerId="ADAL" clId="{601FDB6A-79F4-45BF-8787-C8003F96CFE6}" dt="2024-04-24T05:55:09.579" v="0"/>
            <ac:spMkLst>
              <pc:docMk/>
              <pc:sldMasterMk cId="620334869" sldId="2147483799"/>
              <pc:sldLayoutMk cId="3210178328" sldId="2147483835"/>
              <ac:spMk id="5" creationId="{1C538DC1-9876-6191-F22D-4603DB714A27}"/>
            </ac:spMkLst>
          </pc:spChg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3210178328" sldId="2147483835"/>
              <ac:picMk id="6" creationId="{B7958697-DFF8-D9E6-F623-D007FF3766B8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4192474755" sldId="2147483836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4192474755" sldId="2147483836"/>
              <ac:picMk id="5" creationId="{0D144D63-0939-B914-4678-48A8C496B13D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1506842753" sldId="2147483837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1506842753" sldId="2147483837"/>
              <ac:picMk id="5" creationId="{976FCBAC-5027-E1C0-0A50-7B2E737ACCA2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2758134566" sldId="2147483838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2758134566" sldId="2147483838"/>
              <ac:picMk id="5" creationId="{125A2148-43C5-B22E-0252-4A9DC2D9DC11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1705887234" sldId="2147483839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1705887234" sldId="2147483839"/>
              <ac:picMk id="2" creationId="{E577917C-62B0-80AF-4233-513EE6A536DE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1130084663" sldId="2147483840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1130084663" sldId="2147483840"/>
              <ac:picMk id="2" creationId="{A4AFE13D-14ED-5654-79F1-83ABB6E02D09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4044877445" sldId="2147483841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4044877445" sldId="2147483841"/>
              <ac:picMk id="2" creationId="{D5778068-E10C-4658-62B1-91A423B09FEF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3995164231" sldId="2147483842"/>
          </pc:sldLayoutMkLst>
          <pc:spChg chg="add">
            <ac:chgData name="Mihailescu, Roxana Elena (RC-AT P&amp;O TA RO)" userId="0033f494-fa76-473c-9b53-363ff80b14f0" providerId="ADAL" clId="{601FDB6A-79F4-45BF-8787-C8003F96CFE6}" dt="2024-04-24T05:55:09.579" v="0"/>
            <ac:spMkLst>
              <pc:docMk/>
              <pc:sldMasterMk cId="620334869" sldId="2147483799"/>
              <pc:sldLayoutMk cId="3995164231" sldId="2147483842"/>
              <ac:spMk id="7" creationId="{619A0B8A-23B4-7162-A208-48BD4A086797}"/>
            </ac:spMkLst>
          </pc:spChg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3995164231" sldId="2147483842"/>
              <ac:picMk id="8" creationId="{D7685934-688A-789E-E92C-56733DC7037E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4210651732" sldId="2147483843"/>
          </pc:sldLayoutMkLst>
          <pc:spChg chg="add">
            <ac:chgData name="Mihailescu, Roxana Elena (RC-AT P&amp;O TA RO)" userId="0033f494-fa76-473c-9b53-363ff80b14f0" providerId="ADAL" clId="{601FDB6A-79F4-45BF-8787-C8003F96CFE6}" dt="2024-04-24T05:55:09.579" v="0"/>
            <ac:spMkLst>
              <pc:docMk/>
              <pc:sldMasterMk cId="620334869" sldId="2147483799"/>
              <pc:sldLayoutMk cId="4210651732" sldId="2147483843"/>
              <ac:spMk id="2" creationId="{300BF9D3-3CAC-5BFC-01DD-81314954D404}"/>
            </ac:spMkLst>
          </pc:spChg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4210651732" sldId="2147483843"/>
              <ac:picMk id="9" creationId="{4C958CF0-C6F4-7B82-81B9-481C02F9A7DD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3329317921" sldId="2147483844"/>
          </pc:sldLayoutMkLst>
          <pc:spChg chg="add">
            <ac:chgData name="Mihailescu, Roxana Elena (RC-AT P&amp;O TA RO)" userId="0033f494-fa76-473c-9b53-363ff80b14f0" providerId="ADAL" clId="{601FDB6A-79F4-45BF-8787-C8003F96CFE6}" dt="2024-04-24T05:55:09.579" v="0"/>
            <ac:spMkLst>
              <pc:docMk/>
              <pc:sldMasterMk cId="620334869" sldId="2147483799"/>
              <pc:sldLayoutMk cId="3329317921" sldId="2147483844"/>
              <ac:spMk id="2" creationId="{4F36F7E5-1AAF-7521-1BCE-A18E51F90A3B}"/>
            </ac:spMkLst>
          </pc:spChg>
          <pc:spChg chg="add">
            <ac:chgData name="Mihailescu, Roxana Elena (RC-AT P&amp;O TA RO)" userId="0033f494-fa76-473c-9b53-363ff80b14f0" providerId="ADAL" clId="{601FDB6A-79F4-45BF-8787-C8003F96CFE6}" dt="2024-04-24T05:55:09.579" v="0"/>
            <ac:spMkLst>
              <pc:docMk/>
              <pc:sldMasterMk cId="620334869" sldId="2147483799"/>
              <pc:sldLayoutMk cId="3329317921" sldId="2147483844"/>
              <ac:spMk id="10" creationId="{7001BF6A-60D4-4244-54E4-87869DE3ACF9}"/>
            </ac:spMkLst>
          </pc:spChg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3329317921" sldId="2147483844"/>
              <ac:picMk id="11" creationId="{DBF90448-0799-0646-662C-D6DC0B84F231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4102936607" sldId="2147483845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4102936607" sldId="2147483845"/>
              <ac:picMk id="2" creationId="{EBD88141-CA3E-550A-F027-7FFF49CF7EF1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299122152" sldId="2147483846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299122152" sldId="2147483846"/>
              <ac:picMk id="2" creationId="{40E23995-616D-F0C8-6F47-4B7CECAC6BD5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457470119" sldId="2147483847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457470119" sldId="2147483847"/>
              <ac:picMk id="2" creationId="{09FE3F0D-5F44-616E-9157-F810449DD6C9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1809347480" sldId="2147483848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1809347480" sldId="2147483848"/>
              <ac:picMk id="3" creationId="{6CF5E073-335C-3628-FBEC-A773AFB7BB91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3749905037" sldId="2147483849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3749905037" sldId="2147483849"/>
              <ac:picMk id="3" creationId="{17D07F6D-9706-0B4B-E4AF-C3B6B19E05AD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3504792944" sldId="2147483850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3504792944" sldId="2147483850"/>
              <ac:picMk id="3" creationId="{DCE98768-0CBC-B1AE-D33A-B9A5F7E4796C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539799055" sldId="2147483851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539799055" sldId="2147483851"/>
              <ac:picMk id="3" creationId="{C82F775A-AF03-B4D6-A41C-98D47F99884D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3006781851" sldId="2147483852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3006781851" sldId="2147483852"/>
              <ac:picMk id="3" creationId="{8BAD0BB6-15BC-C9CA-D37C-5AB24DCE1E49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1214915705" sldId="2147483853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1214915705" sldId="2147483853"/>
              <ac:picMk id="6" creationId="{1CAB6B34-8005-2F40-EE2B-6E43C159F4ED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2478709704" sldId="2147483854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2478709704" sldId="2147483854"/>
              <ac:picMk id="3" creationId="{9217439C-39E4-F8A2-5F80-F2C0B8B4B5FE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1736805723" sldId="2147483855"/>
          </pc:sldLayoutMkLst>
          <pc:spChg chg="add">
            <ac:chgData name="Mihailescu, Roxana Elena (RC-AT P&amp;O TA RO)" userId="0033f494-fa76-473c-9b53-363ff80b14f0" providerId="ADAL" clId="{601FDB6A-79F4-45BF-8787-C8003F96CFE6}" dt="2024-04-24T05:55:09.579" v="0"/>
            <ac:spMkLst>
              <pc:docMk/>
              <pc:sldMasterMk cId="620334869" sldId="2147483799"/>
              <pc:sldLayoutMk cId="1736805723" sldId="2147483855"/>
              <ac:spMk id="3" creationId="{8858A452-994F-27B8-4B63-DE2B74FC215C}"/>
            </ac:spMkLst>
          </pc:spChg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1736805723" sldId="2147483855"/>
              <ac:picMk id="4" creationId="{531E6A06-D60C-22B0-8CBC-66CB4C3540BC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3622350278" sldId="2147483856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3622350278" sldId="2147483856"/>
              <ac:picMk id="3" creationId="{6175D4A8-30C7-CD38-73A7-A18411E8687E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2568270453" sldId="2147483857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2568270453" sldId="2147483857"/>
              <ac:picMk id="2" creationId="{C35A3A5A-6CDC-EC42-A68B-EE18E428BA7F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2096705365" sldId="2147483858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2096705365" sldId="2147483858"/>
              <ac:picMk id="2" creationId="{4B256F5F-9073-0723-201F-759B5F858DE3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1340913395" sldId="2147483859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1340913395" sldId="2147483859"/>
              <ac:picMk id="2" creationId="{3C91A9E8-F2E5-6028-CF61-FD098AA4A3A8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1089490501" sldId="2147483860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1089490501" sldId="2147483860"/>
              <ac:picMk id="2" creationId="{F97D4AF4-D4DD-ABBA-EAB4-8B8D4D353FB4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3396975368" sldId="2147483861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3396975368" sldId="2147483861"/>
              <ac:picMk id="2" creationId="{CAE5C487-7744-DED2-0991-E1333DF78325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3062000305" sldId="2147483862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3062000305" sldId="2147483862"/>
              <ac:picMk id="6" creationId="{FD92CEA9-0C38-FF1A-2509-81DE0658662C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1310352597" sldId="2147483863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1310352597" sldId="2147483863"/>
              <ac:picMk id="2" creationId="{77D3C53A-6DFE-6D0E-48F8-0FB7F20D8D63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4055921627" sldId="2147483864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4055921627" sldId="2147483864"/>
              <ac:picMk id="2" creationId="{C2A3139C-E88D-27AF-A73D-FE8836406EBF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3058685786" sldId="2147483865"/>
          </pc:sldLayoutMkLst>
          <pc:spChg chg="add">
            <ac:chgData name="Mihailescu, Roxana Elena (RC-AT P&amp;O TA RO)" userId="0033f494-fa76-473c-9b53-363ff80b14f0" providerId="ADAL" clId="{601FDB6A-79F4-45BF-8787-C8003F96CFE6}" dt="2024-04-24T05:55:09.579" v="0"/>
            <ac:spMkLst>
              <pc:docMk/>
              <pc:sldMasterMk cId="620334869" sldId="2147483799"/>
              <pc:sldLayoutMk cId="3058685786" sldId="2147483865"/>
              <ac:spMk id="5" creationId="{097D9770-E3A2-1BCD-D096-45B8E839E920}"/>
            </ac:spMkLst>
          </pc:spChg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3058685786" sldId="2147483865"/>
              <ac:picMk id="6" creationId="{7684BD6D-D14D-F197-2474-52F46972F999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1947489175" sldId="2147483866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1947489175" sldId="2147483866"/>
              <ac:picMk id="6" creationId="{5BAEE8AD-0CAA-DAC1-F613-FDDE4554F290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1486155368" sldId="2147483867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1486155368" sldId="2147483867"/>
              <ac:picMk id="5" creationId="{F7E4D670-A390-C813-96EF-BF7EA184AF79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1132045066" sldId="2147483868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1132045066" sldId="2147483868"/>
              <ac:picMk id="5" creationId="{F522A1AF-9658-4002-0F43-FA8BF3071F43}"/>
            </ac:picMkLst>
          </pc:picChg>
        </pc:sldLayoutChg>
        <pc:sldLayoutChg chg="addSp">
          <pc:chgData name="Mihailescu, Roxana Elena (RC-AT P&amp;O TA RO)" userId="0033f494-fa76-473c-9b53-363ff80b14f0" providerId="ADAL" clId="{601FDB6A-79F4-45BF-8787-C8003F96CFE6}" dt="2024-04-24T05:55:09.579" v="0"/>
          <pc:sldLayoutMkLst>
            <pc:docMk/>
            <pc:sldMasterMk cId="620334869" sldId="2147483799"/>
            <pc:sldLayoutMk cId="558369609" sldId="2147483869"/>
          </pc:sldLayoutMkLst>
          <pc:picChg chg="add">
            <ac:chgData name="Mihailescu, Roxana Elena (RC-AT P&amp;O TA RO)" userId="0033f494-fa76-473c-9b53-363ff80b14f0" providerId="ADAL" clId="{601FDB6A-79F4-45BF-8787-C8003F96CFE6}" dt="2024-04-24T05:55:09.579" v="0"/>
            <ac:picMkLst>
              <pc:docMk/>
              <pc:sldMasterMk cId="620334869" sldId="2147483799"/>
              <pc:sldLayoutMk cId="558369609" sldId="2147483869"/>
              <ac:picMk id="2" creationId="{57DC7561-18AB-EE26-C341-353A3AAB33A0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9/23/2024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 dirty="0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 dirty="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9/23/2024</a:t>
            </a:fld>
            <a:endParaRPr lang="en-US" dirty="0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 dirty="0">
                <a:solidFill>
                  <a:schemeClr val="accent2"/>
                </a:solidFill>
              </a:rPr>
              <a:t>Notes</a:t>
            </a:r>
            <a:r>
              <a:rPr lang="en-US" dirty="0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8695311A-E8D0-0953-F287-40C91430C37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80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4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657D8A5E-49FC-E62E-910F-C6F617972C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08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4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4550B164-C1A7-2E42-1CB7-428935C94BA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57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3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358758DD-417C-4F42-AFE1-88A3A25396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38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Gradient 4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5" name="Gradient cover">
            <a:extLst>
              <a:ext uri="{FF2B5EF4-FFF2-40B4-BE49-F238E27FC236}">
                <a16:creationId xmlns:a16="http://schemas.microsoft.com/office/drawing/2014/main" id="{BE081697-6EFD-A2B0-BD05-679CC0A78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AA65D66B-8127-F606-32F4-35B8AA6CC89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07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Gradient 4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5" name="Gradient cover">
            <a:extLst>
              <a:ext uri="{FF2B5EF4-FFF2-40B4-BE49-F238E27FC236}">
                <a16:creationId xmlns:a16="http://schemas.microsoft.com/office/drawing/2014/main" id="{54A8DDDF-24E8-7B64-DF20-40EE18EEB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EE734F66-E4A8-7D99-D79D-00F52A46F6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31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Gradient 3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5" name="Gradient cover">
            <a:extLst>
              <a:ext uri="{FF2B5EF4-FFF2-40B4-BE49-F238E27FC236}">
                <a16:creationId xmlns:a16="http://schemas.microsoft.com/office/drawing/2014/main" id="{1C538DC1-9876-6191-F22D-4603DB714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B7958697-DFF8-D9E6-F623-D007FF3766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78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light 4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0D144D63-0939-B914-4678-48A8C496B13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74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light 4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976FCBAC-5027-E1C0-0A50-7B2E737ACCA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42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light 3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125A2148-43C5-B22E-0252-4A9DC2D9DC1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34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8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E577917C-62B0-80AF-4233-513EE6A536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87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6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A4AFE13D-14ED-5654-79F1-83ABB6E02D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84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4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D5778068-E10C-4658-62B1-91A423B09F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77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color 8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lor Stage">
            <a:extLst>
              <a:ext uri="{FF2B5EF4-FFF2-40B4-BE49-F238E27FC236}">
                <a16:creationId xmlns:a16="http://schemas.microsoft.com/office/drawing/2014/main" id="{619A0B8A-23B4-7162-A208-48BD4A086797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D7685934-688A-789E-E92C-56733DC703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64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color 6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lor Stage">
            <a:extLst>
              <a:ext uri="{FF2B5EF4-FFF2-40B4-BE49-F238E27FC236}">
                <a16:creationId xmlns:a16="http://schemas.microsoft.com/office/drawing/2014/main" id="{300BF9D3-3CAC-5BFC-01DD-81314954D40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C958CF0-C6F4-7B82-81B9-481C02F9A7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51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color 4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lor Stage">
            <a:extLst>
              <a:ext uri="{FF2B5EF4-FFF2-40B4-BE49-F238E27FC236}">
                <a16:creationId xmlns:a16="http://schemas.microsoft.com/office/drawing/2014/main" id="{4F36F7E5-1AAF-7521-1BCE-A18E51F90A3B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10" name="Color Stage">
            <a:extLst>
              <a:ext uri="{FF2B5EF4-FFF2-40B4-BE49-F238E27FC236}">
                <a16:creationId xmlns:a16="http://schemas.microsoft.com/office/drawing/2014/main" id="{7001BF6A-60D4-4244-54E4-87869DE3ACF9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pic>
        <p:nvPicPr>
          <p:cNvPr id="11" name="Siemens Logo" descr="Siemens logo">
            <a:extLst>
              <a:ext uri="{FF2B5EF4-FFF2-40B4-BE49-F238E27FC236}">
                <a16:creationId xmlns:a16="http://schemas.microsoft.com/office/drawing/2014/main" id="{DBF90448-0799-0646-662C-D6DC0B84F2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17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8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EBD88141-CA3E-550A-F027-7FFF49CF7EF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36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6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40E23995-616D-F0C8-6F47-4B7CECAC6B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2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light 4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09FE3F0D-5F44-616E-9157-F810449DD6C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70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Siemens Logo" descr="Siemens logo">
            <a:extLst>
              <a:ext uri="{FF2B5EF4-FFF2-40B4-BE49-F238E27FC236}">
                <a16:creationId xmlns:a16="http://schemas.microsoft.com/office/drawing/2014/main" id="{6CF5E073-335C-3628-FBEC-A773AFB7BB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47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794" userDrawn="1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/ 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Siemens Logo" descr="Siemens logo">
            <a:extLst>
              <a:ext uri="{FF2B5EF4-FFF2-40B4-BE49-F238E27FC236}">
                <a16:creationId xmlns:a16="http://schemas.microsoft.com/office/drawing/2014/main" id="{17D07F6D-9706-0B4B-E4AF-C3B6B19E05A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05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Siemens Logo" descr="Siemens logo">
            <a:extLst>
              <a:ext uri="{FF2B5EF4-FFF2-40B4-BE49-F238E27FC236}">
                <a16:creationId xmlns:a16="http://schemas.microsoft.com/office/drawing/2014/main" id="{DCE98768-0CBC-B1AE-D33A-B9A5F7E479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92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9" pos="259" userDrawn="1">
          <p15:clr>
            <a:srgbClr val="65CEFF"/>
          </p15:clr>
        </p15:guide>
        <p15:guide id="20" pos="2526" userDrawn="1">
          <p15:clr>
            <a:srgbClr val="65CEFF"/>
          </p15:clr>
        </p15:guide>
        <p15:guide id="21" pos="2708" userDrawn="1">
          <p15:clr>
            <a:srgbClr val="65CEFF"/>
          </p15:clr>
        </p15:guide>
        <p15:guide id="22" pos="3705" userDrawn="1">
          <p15:clr>
            <a:srgbClr val="65CEFF"/>
          </p15:clr>
        </p15:guide>
        <p15:guide id="23" pos="3978" userDrawn="1">
          <p15:clr>
            <a:srgbClr val="65CEFF"/>
          </p15:clr>
        </p15:guide>
        <p15:guide id="24" pos="4975" userDrawn="1">
          <p15:clr>
            <a:srgbClr val="65CEFF"/>
          </p15:clr>
        </p15:guide>
        <p15:guide id="25" pos="5157" userDrawn="1">
          <p15:clr>
            <a:srgbClr val="65CEFF"/>
          </p15:clr>
        </p15:guide>
        <p15:guide id="26" pos="6472" userDrawn="1">
          <p15:clr>
            <a:srgbClr val="65CEFF"/>
          </p15:clr>
        </p15:guide>
        <p15:guide id="27" pos="7425" userDrawn="1">
          <p15:clr>
            <a:srgbClr val="65CEFF"/>
          </p15:clr>
        </p15:guide>
        <p15:guide id="28" orient="horz" pos="302" userDrawn="1">
          <p15:clr>
            <a:srgbClr val="65CEFF"/>
          </p15:clr>
        </p15:guide>
        <p15:guide id="29" orient="horz" pos="664" userDrawn="1">
          <p15:clr>
            <a:srgbClr val="65CEFF"/>
          </p15:clr>
        </p15:guide>
        <p15:guide id="30" orient="horz" pos="891" userDrawn="1">
          <p15:clr>
            <a:srgbClr val="65CEFF"/>
          </p15:clr>
        </p15:guide>
        <p15:guide id="31" orient="horz" pos="2206" userDrawn="1">
          <p15:clr>
            <a:srgbClr val="65CEFF"/>
          </p15:clr>
        </p15:guide>
        <p15:guide id="32" orient="horz" pos="2343" userDrawn="1">
          <p15:clr>
            <a:srgbClr val="65CEFF"/>
          </p15:clr>
        </p15:guide>
        <p15:guide id="33" orient="horz" pos="3658" userDrawn="1">
          <p15:clr>
            <a:srgbClr val="65CEFF"/>
          </p15:clr>
        </p15:guide>
        <p15:guide id="34" orient="horz" pos="3885" userDrawn="1">
          <p15:clr>
            <a:srgbClr val="65CEFF"/>
          </p15:clr>
        </p15:guide>
        <p15:guide id="35" orient="horz" pos="4157" userDrawn="1">
          <p15:clr>
            <a:srgbClr val="65CEFF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Siemens Logo" descr="Siemens logo">
            <a:extLst>
              <a:ext uri="{FF2B5EF4-FFF2-40B4-BE49-F238E27FC236}">
                <a16:creationId xmlns:a16="http://schemas.microsoft.com/office/drawing/2014/main" id="{C82F775A-AF03-B4D6-A41C-98D47F99884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99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9" pos="259" userDrawn="1">
          <p15:clr>
            <a:srgbClr val="65CEFF"/>
          </p15:clr>
        </p15:guide>
        <p15:guide id="20" pos="6472" userDrawn="1">
          <p15:clr>
            <a:srgbClr val="65CEFF"/>
          </p15:clr>
        </p15:guide>
        <p15:guide id="21" pos="7425" userDrawn="1">
          <p15:clr>
            <a:srgbClr val="65CEFF"/>
          </p15:clr>
        </p15:guide>
        <p15:guide id="22" orient="horz" pos="664" userDrawn="1">
          <p15:clr>
            <a:srgbClr val="65CEFF"/>
          </p15:clr>
        </p15:guide>
        <p15:guide id="23" orient="horz" pos="3885" userDrawn="1">
          <p15:clr>
            <a:srgbClr val="65CEFF"/>
          </p15:clr>
        </p15:guide>
        <p15:guide id="24" orient="horz" pos="4157" userDrawn="1">
          <p15:clr>
            <a:srgbClr val="65CEFF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 Deep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Siemens Logo" descr="Siemens logo">
            <a:extLst>
              <a:ext uri="{FF2B5EF4-FFF2-40B4-BE49-F238E27FC236}">
                <a16:creationId xmlns:a16="http://schemas.microsoft.com/office/drawing/2014/main" id="{8BAD0BB6-15BC-C9CA-D37C-5AB24DCE1E4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7818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9" pos="259" userDrawn="1">
          <p15:clr>
            <a:srgbClr val="65CEFF"/>
          </p15:clr>
        </p15:guide>
        <p15:guide id="20" pos="6472" userDrawn="1">
          <p15:clr>
            <a:srgbClr val="65CEFF"/>
          </p15:clr>
        </p15:guide>
        <p15:guide id="21" pos="7425" userDrawn="1">
          <p15:clr>
            <a:srgbClr val="65CEFF"/>
          </p15:clr>
        </p15:guide>
        <p15:guide id="22" orient="horz" pos="664" userDrawn="1">
          <p15:clr>
            <a:srgbClr val="65CEFF"/>
          </p15:clr>
        </p15:guide>
        <p15:guide id="23" orient="horz" pos="3885" userDrawn="1">
          <p15:clr>
            <a:srgbClr val="65CEFF"/>
          </p15:clr>
        </p15:guide>
        <p15:guide id="24" orient="horz" pos="4157" userDrawn="1">
          <p15:clr>
            <a:srgbClr val="65CEFF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1CAB6B34-8005-2F40-EE2B-6E43C159F4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15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259" userDrawn="1">
          <p15:clr>
            <a:srgbClr val="65CEFF"/>
          </p15:clr>
        </p15:guide>
        <p15:guide id="14" pos="4522" userDrawn="1">
          <p15:clr>
            <a:srgbClr val="65CEFF"/>
          </p15:clr>
        </p15:guide>
        <p15:guide id="15" pos="4794" userDrawn="1">
          <p15:clr>
            <a:srgbClr val="65CEFF"/>
          </p15:clr>
        </p15:guide>
        <p15:guide id="16" pos="5066" userDrawn="1">
          <p15:clr>
            <a:srgbClr val="65CEFF"/>
          </p15:clr>
        </p15:guide>
        <p15:guide id="17" pos="6472" userDrawn="1">
          <p15:clr>
            <a:srgbClr val="65CEFF"/>
          </p15:clr>
        </p15:guide>
        <p15:guide id="18" pos="7425" userDrawn="1">
          <p15:clr>
            <a:srgbClr val="65CEFF"/>
          </p15:clr>
        </p15:guide>
        <p15:guide id="19" orient="horz" pos="302" userDrawn="1">
          <p15:clr>
            <a:srgbClr val="65CEFF"/>
          </p15:clr>
        </p15:guide>
        <p15:guide id="20" orient="horz" pos="664" userDrawn="1">
          <p15:clr>
            <a:srgbClr val="65CEFF"/>
          </p15:clr>
        </p15:guide>
        <p15:guide id="21" orient="horz" pos="891" userDrawn="1">
          <p15:clr>
            <a:srgbClr val="65CEFF"/>
          </p15:clr>
        </p15:guide>
        <p15:guide id="22" orient="horz" pos="3658" userDrawn="1">
          <p15:clr>
            <a:srgbClr val="65CEFF"/>
          </p15:clr>
        </p15:guide>
        <p15:guide id="23" orient="horz" pos="3885" userDrawn="1">
          <p15:clr>
            <a:srgbClr val="65CEFF"/>
          </p15:clr>
        </p15:guide>
        <p15:guide id="24" orient="horz" pos="4157" userDrawn="1">
          <p15:clr>
            <a:srgbClr val="65CEFF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Deep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 dirty="0"/>
              <a:t>Restricted | © Siemens 2024 | Patrasc George Daniel | </a:t>
            </a:r>
            <a:r>
              <a:rPr lang="pt-BR" dirty="0"/>
              <a:t>ADV D EU RO IFA</a:t>
            </a:r>
            <a:r>
              <a:rPr lang="en-US" dirty="0"/>
              <a:t> | 2024-09-20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Siemens Logo" descr="Siemens logo">
            <a:extLst>
              <a:ext uri="{FF2B5EF4-FFF2-40B4-BE49-F238E27FC236}">
                <a16:creationId xmlns:a16="http://schemas.microsoft.com/office/drawing/2014/main" id="{9217439C-39E4-F8A2-5F80-F2C0B8B4B5F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09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9" pos="259" userDrawn="1">
          <p15:clr>
            <a:srgbClr val="65CEFF"/>
          </p15:clr>
        </p15:guide>
        <p15:guide id="20" pos="2526" userDrawn="1">
          <p15:clr>
            <a:srgbClr val="65CEFF"/>
          </p15:clr>
        </p15:guide>
        <p15:guide id="21" pos="2708" userDrawn="1">
          <p15:clr>
            <a:srgbClr val="65CEFF"/>
          </p15:clr>
        </p15:guide>
        <p15:guide id="22" pos="3705" userDrawn="1">
          <p15:clr>
            <a:srgbClr val="65CEFF"/>
          </p15:clr>
        </p15:guide>
        <p15:guide id="23" pos="3978" userDrawn="1">
          <p15:clr>
            <a:srgbClr val="65CEFF"/>
          </p15:clr>
        </p15:guide>
        <p15:guide id="24" pos="4975" userDrawn="1">
          <p15:clr>
            <a:srgbClr val="65CEFF"/>
          </p15:clr>
        </p15:guide>
        <p15:guide id="25" pos="5157" userDrawn="1">
          <p15:clr>
            <a:srgbClr val="65CEFF"/>
          </p15:clr>
        </p15:guide>
        <p15:guide id="26" pos="6472" userDrawn="1">
          <p15:clr>
            <a:srgbClr val="65CEFF"/>
          </p15:clr>
        </p15:guide>
        <p15:guide id="27" pos="7425" userDrawn="1">
          <p15:clr>
            <a:srgbClr val="65CEFF"/>
          </p15:clr>
        </p15:guide>
        <p15:guide id="28" orient="horz" pos="302" userDrawn="1">
          <p15:clr>
            <a:srgbClr val="65CEFF"/>
          </p15:clr>
        </p15:guide>
        <p15:guide id="29" orient="horz" pos="664" userDrawn="1">
          <p15:clr>
            <a:srgbClr val="65CEFF"/>
          </p15:clr>
        </p15:guide>
        <p15:guide id="30" orient="horz" pos="891" userDrawn="1">
          <p15:clr>
            <a:srgbClr val="65CEFF"/>
          </p15:clr>
        </p15:guide>
        <p15:guide id="31" orient="horz" pos="2206" userDrawn="1">
          <p15:clr>
            <a:srgbClr val="65CEFF"/>
          </p15:clr>
        </p15:guide>
        <p15:guide id="32" orient="horz" pos="2343" userDrawn="1">
          <p15:clr>
            <a:srgbClr val="65CEFF"/>
          </p15:clr>
        </p15:guide>
        <p15:guide id="33" orient="horz" pos="3658" userDrawn="1">
          <p15:clr>
            <a:srgbClr val="65CEFF"/>
          </p15:clr>
        </p15:guide>
        <p15:guide id="34" orient="horz" pos="3885" userDrawn="1">
          <p15:clr>
            <a:srgbClr val="65CEFF"/>
          </p15:clr>
        </p15:guide>
        <p15:guide id="35" orient="horz" pos="4157" userDrawn="1">
          <p15:clr>
            <a:srgbClr val="65CEFF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lor Stage">
            <a:extLst>
              <a:ext uri="{FF2B5EF4-FFF2-40B4-BE49-F238E27FC236}">
                <a16:creationId xmlns:a16="http://schemas.microsoft.com/office/drawing/2014/main" id="{8858A452-994F-27B8-4B63-DE2B74FC215C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531E6A06-D60C-22B0-8CBC-66CB4C3540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05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9" pos="259" userDrawn="1">
          <p15:clr>
            <a:srgbClr val="65CEFF"/>
          </p15:clr>
        </p15:guide>
        <p15:guide id="20" pos="2526" userDrawn="1">
          <p15:clr>
            <a:srgbClr val="65CEFF"/>
          </p15:clr>
        </p15:guide>
        <p15:guide id="21" pos="2708" userDrawn="1">
          <p15:clr>
            <a:srgbClr val="65CEFF"/>
          </p15:clr>
        </p15:guide>
        <p15:guide id="22" pos="3705" userDrawn="1">
          <p15:clr>
            <a:srgbClr val="65CEFF"/>
          </p15:clr>
        </p15:guide>
        <p15:guide id="23" pos="3978" userDrawn="1">
          <p15:clr>
            <a:srgbClr val="65CEFF"/>
          </p15:clr>
        </p15:guide>
        <p15:guide id="24" pos="4975" userDrawn="1">
          <p15:clr>
            <a:srgbClr val="65CEFF"/>
          </p15:clr>
        </p15:guide>
        <p15:guide id="25" pos="5157" userDrawn="1">
          <p15:clr>
            <a:srgbClr val="65CEFF"/>
          </p15:clr>
        </p15:guide>
        <p15:guide id="26" pos="6472" userDrawn="1">
          <p15:clr>
            <a:srgbClr val="65CEFF"/>
          </p15:clr>
        </p15:guide>
        <p15:guide id="27" pos="7425" userDrawn="1">
          <p15:clr>
            <a:srgbClr val="65CEFF"/>
          </p15:clr>
        </p15:guide>
        <p15:guide id="28" orient="horz" pos="302" userDrawn="1">
          <p15:clr>
            <a:srgbClr val="65CEFF"/>
          </p15:clr>
        </p15:guide>
        <p15:guide id="29" orient="horz" pos="663" userDrawn="1">
          <p15:clr>
            <a:srgbClr val="65CEFF"/>
          </p15:clr>
        </p15:guide>
        <p15:guide id="30" orient="horz" pos="891" userDrawn="1">
          <p15:clr>
            <a:srgbClr val="65CEFF"/>
          </p15:clr>
        </p15:guide>
        <p15:guide id="31" orient="horz" pos="2206" userDrawn="1">
          <p15:clr>
            <a:srgbClr val="65CEFF"/>
          </p15:clr>
        </p15:guide>
        <p15:guide id="32" orient="horz" pos="2343" userDrawn="1">
          <p15:clr>
            <a:srgbClr val="65CEFF"/>
          </p15:clr>
        </p15:guide>
        <p15:guide id="33" orient="horz" pos="3658" userDrawn="1">
          <p15:clr>
            <a:srgbClr val="65CEFF"/>
          </p15:clr>
        </p15:guide>
        <p15:guide id="34" orient="horz" pos="3885" userDrawn="1">
          <p15:clr>
            <a:srgbClr val="65CEFF"/>
          </p15:clr>
        </p15:guide>
        <p15:guide id="35" orient="horz" pos="4157" userDrawn="1">
          <p15:clr>
            <a:srgbClr val="65CEFF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Light S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Siemens Logo" descr="Siemens logo">
            <a:extLst>
              <a:ext uri="{FF2B5EF4-FFF2-40B4-BE49-F238E27FC236}">
                <a16:creationId xmlns:a16="http://schemas.microsoft.com/office/drawing/2014/main" id="{6175D4A8-30C7-CD38-73A7-A18411E868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50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9" pos="259" userDrawn="1">
          <p15:clr>
            <a:srgbClr val="65CEFF"/>
          </p15:clr>
        </p15:guide>
        <p15:guide id="20" pos="2526" userDrawn="1">
          <p15:clr>
            <a:srgbClr val="65CEFF"/>
          </p15:clr>
        </p15:guide>
        <p15:guide id="21" pos="2708" userDrawn="1">
          <p15:clr>
            <a:srgbClr val="65CEFF"/>
          </p15:clr>
        </p15:guide>
        <p15:guide id="22" pos="3705" userDrawn="1">
          <p15:clr>
            <a:srgbClr val="65CEFF"/>
          </p15:clr>
        </p15:guide>
        <p15:guide id="23" pos="3978" userDrawn="1">
          <p15:clr>
            <a:srgbClr val="65CEFF"/>
          </p15:clr>
        </p15:guide>
        <p15:guide id="24" pos="4975" userDrawn="1">
          <p15:clr>
            <a:srgbClr val="65CEFF"/>
          </p15:clr>
        </p15:guide>
        <p15:guide id="25" pos="5157" userDrawn="1">
          <p15:clr>
            <a:srgbClr val="65CEFF"/>
          </p15:clr>
        </p15:guide>
        <p15:guide id="26" pos="6472" userDrawn="1">
          <p15:clr>
            <a:srgbClr val="65CEFF"/>
          </p15:clr>
        </p15:guide>
        <p15:guide id="27" pos="7425" userDrawn="1">
          <p15:clr>
            <a:srgbClr val="65CEFF"/>
          </p15:clr>
        </p15:guide>
        <p15:guide id="28" orient="horz" pos="302" userDrawn="1">
          <p15:clr>
            <a:srgbClr val="65CEFF"/>
          </p15:clr>
        </p15:guide>
        <p15:guide id="29" orient="horz" pos="664" userDrawn="1">
          <p15:clr>
            <a:srgbClr val="65CEFF"/>
          </p15:clr>
        </p15:guide>
        <p15:guide id="30" orient="horz" pos="891" userDrawn="1">
          <p15:clr>
            <a:srgbClr val="65CEFF"/>
          </p15:clr>
        </p15:guide>
        <p15:guide id="31" orient="horz" pos="2206" userDrawn="1">
          <p15:clr>
            <a:srgbClr val="65CEFF"/>
          </p15:clr>
        </p15:guide>
        <p15:guide id="32" orient="horz" pos="2343" userDrawn="1">
          <p15:clr>
            <a:srgbClr val="65CEFF"/>
          </p15:clr>
        </p15:guide>
        <p15:guide id="33" orient="horz" pos="3658" userDrawn="1">
          <p15:clr>
            <a:srgbClr val="65CEFF"/>
          </p15:clr>
        </p15:guide>
        <p15:guide id="34" orient="horz" pos="3885" userDrawn="1">
          <p15:clr>
            <a:srgbClr val="65CEFF"/>
          </p15:clr>
        </p15:guide>
        <p15:guide id="35" orient="horz" pos="4157" userDrawn="1">
          <p15:clr>
            <a:srgbClr val="65CEFF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C35A3A5A-6CDC-EC42-A68B-EE18E428BA7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70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259" userDrawn="1">
          <p15:clr>
            <a:srgbClr val="65CEFF"/>
          </p15:clr>
        </p15:guide>
        <p15:guide id="12" pos="4794" userDrawn="1">
          <p15:clr>
            <a:srgbClr val="65CEFF"/>
          </p15:clr>
        </p15:guide>
        <p15:guide id="13" pos="6472" userDrawn="1">
          <p15:clr>
            <a:srgbClr val="65CEFF"/>
          </p15:clr>
        </p15:guide>
        <p15:guide id="14" pos="7425" userDrawn="1">
          <p15:clr>
            <a:srgbClr val="65CEFF"/>
          </p15:clr>
        </p15:guide>
        <p15:guide id="15" orient="horz" pos="302" userDrawn="1">
          <p15:clr>
            <a:srgbClr val="65CEFF"/>
          </p15:clr>
        </p15:guide>
        <p15:guide id="16" orient="horz" pos="664" userDrawn="1">
          <p15:clr>
            <a:srgbClr val="65CEFF"/>
          </p15:clr>
        </p15:guide>
        <p15:guide id="17" orient="horz" pos="891" userDrawn="1">
          <p15:clr>
            <a:srgbClr val="65CEFF"/>
          </p15:clr>
        </p15:guide>
        <p15:guide id="18" orient="horz" pos="3658" userDrawn="1">
          <p15:clr>
            <a:srgbClr val="65CEFF"/>
          </p15:clr>
        </p15:guide>
        <p15:guide id="19" orient="horz" pos="3885" userDrawn="1">
          <p15:clr>
            <a:srgbClr val="65CEFF"/>
          </p15:clr>
        </p15:guide>
        <p15:guide id="20" orient="horz" pos="4157" userDrawn="1">
          <p15:clr>
            <a:srgbClr val="65CEFF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4B256F5F-9073-0723-201F-759B5F858D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05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259" userDrawn="1">
          <p15:clr>
            <a:srgbClr val="65CEFF"/>
          </p15:clr>
        </p15:guide>
        <p15:guide id="11" pos="6472" userDrawn="1">
          <p15:clr>
            <a:srgbClr val="65CEFF"/>
          </p15:clr>
        </p15:guide>
        <p15:guide id="12" pos="7425" userDrawn="1">
          <p15:clr>
            <a:srgbClr val="65CEFF"/>
          </p15:clr>
        </p15:guide>
        <p15:guide id="13" orient="horz" pos="302" userDrawn="1">
          <p15:clr>
            <a:srgbClr val="65CEFF"/>
          </p15:clr>
        </p15:guide>
        <p15:guide id="14" orient="horz" pos="664" userDrawn="1">
          <p15:clr>
            <a:srgbClr val="65CEFF"/>
          </p15:clr>
        </p15:guide>
        <p15:guide id="15" orient="horz" pos="891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3C91A9E8-F2E5-6028-CF61-FD098AA4A3A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1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259" userDrawn="1">
          <p15:clr>
            <a:srgbClr val="65CEFF"/>
          </p15:clr>
        </p15:guide>
        <p15:guide id="13" pos="3705" userDrawn="1">
          <p15:clr>
            <a:srgbClr val="65CEFF"/>
          </p15:clr>
        </p15:guide>
        <p15:guide id="14" pos="3978" userDrawn="1">
          <p15:clr>
            <a:srgbClr val="65CEFF"/>
          </p15:clr>
        </p15:guide>
        <p15:guide id="15" pos="6472" userDrawn="1">
          <p15:clr>
            <a:srgbClr val="65CEFF"/>
          </p15:clr>
        </p15:guide>
        <p15:guide id="16" pos="7425" userDrawn="1">
          <p15:clr>
            <a:srgbClr val="65CEFF"/>
          </p15:clr>
        </p15:guide>
        <p15:guide id="17" orient="horz" pos="302" userDrawn="1">
          <p15:clr>
            <a:srgbClr val="65CEFF"/>
          </p15:clr>
        </p15:guide>
        <p15:guide id="18" orient="horz" pos="664" userDrawn="1">
          <p15:clr>
            <a:srgbClr val="65CEFF"/>
          </p15:clr>
        </p15:guide>
        <p15:guide id="19" orient="horz" pos="891" userDrawn="1">
          <p15:clr>
            <a:srgbClr val="65CEFF"/>
          </p15:clr>
        </p15:guide>
        <p15:guide id="20" orient="horz" pos="3658" userDrawn="1">
          <p15:clr>
            <a:srgbClr val="65CEFF"/>
          </p15:clr>
        </p15:guide>
        <p15:guide id="21" orient="horz" pos="3885" userDrawn="1">
          <p15:clr>
            <a:srgbClr val="65CEFF"/>
          </p15:clr>
        </p15:guide>
        <p15:guide id="22" orient="horz" pos="4157" userDrawn="1">
          <p15:clr>
            <a:srgbClr val="65CEFF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F97D4AF4-D4DD-ABBA-EAB4-8B8D4D353FB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90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259" userDrawn="1">
          <p15:clr>
            <a:srgbClr val="65CEFF"/>
          </p15:clr>
        </p15:guide>
        <p15:guide id="15" pos="2526" userDrawn="1">
          <p15:clr>
            <a:srgbClr val="65CEFF"/>
          </p15:clr>
        </p15:guide>
        <p15:guide id="16" pos="2708" userDrawn="1">
          <p15:clr>
            <a:srgbClr val="65CEFF"/>
          </p15:clr>
        </p15:guide>
        <p15:guide id="17" pos="4975" userDrawn="1">
          <p15:clr>
            <a:srgbClr val="65CEFF"/>
          </p15:clr>
        </p15:guide>
        <p15:guide id="18" pos="5157" userDrawn="1">
          <p15:clr>
            <a:srgbClr val="65CEFF"/>
          </p15:clr>
        </p15:guide>
        <p15:guide id="19" pos="6472" userDrawn="1">
          <p15:clr>
            <a:srgbClr val="65CEFF"/>
          </p15:clr>
        </p15:guide>
        <p15:guide id="20" pos="7425" userDrawn="1">
          <p15:clr>
            <a:srgbClr val="65CEFF"/>
          </p15:clr>
        </p15:guide>
        <p15:guide id="21" orient="horz" pos="302" userDrawn="1">
          <p15:clr>
            <a:srgbClr val="65CEFF"/>
          </p15:clr>
        </p15:guide>
        <p15:guide id="22" orient="horz" pos="664" userDrawn="1">
          <p15:clr>
            <a:srgbClr val="65CEFF"/>
          </p15:clr>
        </p15:guide>
        <p15:guide id="23" orient="horz" pos="891" userDrawn="1">
          <p15:clr>
            <a:srgbClr val="65CEFF"/>
          </p15:clr>
        </p15:guide>
        <p15:guide id="24" orient="horz" pos="3658" userDrawn="1">
          <p15:clr>
            <a:srgbClr val="65CEFF"/>
          </p15:clr>
        </p15:guide>
        <p15:guide id="25" orient="horz" pos="3885" userDrawn="1">
          <p15:clr>
            <a:srgbClr val="65CEFF"/>
          </p15:clr>
        </p15:guide>
        <p15:guide id="26" orient="horz" pos="4157" userDrawn="1">
          <p15:clr>
            <a:srgbClr val="65CEFF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CAE5C487-7744-DED2-0991-E1333DF783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75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259" userDrawn="1">
          <p15:clr>
            <a:srgbClr val="65CEFF"/>
          </p15:clr>
        </p15:guide>
        <p15:guide id="15" pos="3705" userDrawn="1">
          <p15:clr>
            <a:srgbClr val="65CEFF"/>
          </p15:clr>
        </p15:guide>
        <p15:guide id="16" pos="3978" userDrawn="1">
          <p15:clr>
            <a:srgbClr val="65CEFF"/>
          </p15:clr>
        </p15:guide>
        <p15:guide id="17" pos="6472" userDrawn="1">
          <p15:clr>
            <a:srgbClr val="65CEFF"/>
          </p15:clr>
        </p15:guide>
        <p15:guide id="18" pos="7425" userDrawn="1">
          <p15:clr>
            <a:srgbClr val="65CEFF"/>
          </p15:clr>
        </p15:guide>
        <p15:guide id="19" orient="horz" pos="302" userDrawn="1">
          <p15:clr>
            <a:srgbClr val="65CEFF"/>
          </p15:clr>
        </p15:guide>
        <p15:guide id="20" orient="horz" pos="664" userDrawn="1">
          <p15:clr>
            <a:srgbClr val="65CEFF"/>
          </p15:clr>
        </p15:guide>
        <p15:guide id="21" orient="horz" pos="891" userDrawn="1">
          <p15:clr>
            <a:srgbClr val="65CEFF"/>
          </p15:clr>
        </p15:guide>
        <p15:guide id="22" orient="horz" pos="2206" userDrawn="1">
          <p15:clr>
            <a:srgbClr val="65CEFF"/>
          </p15:clr>
        </p15:guide>
        <p15:guide id="23" orient="horz" pos="2343" userDrawn="1">
          <p15:clr>
            <a:srgbClr val="65CEFF"/>
          </p15:clr>
        </p15:guide>
        <p15:guide id="24" orient="horz" pos="3658" userDrawn="1">
          <p15:clr>
            <a:srgbClr val="65CEFF"/>
          </p15:clr>
        </p15:guide>
        <p15:guide id="25" orient="horz" pos="3885" userDrawn="1">
          <p15:clr>
            <a:srgbClr val="65CEFF"/>
          </p15:clr>
        </p15:guide>
        <p15:guide id="26" orient="horz" pos="4157" userDrawn="1">
          <p15:clr>
            <a:srgbClr val="65CEFF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FD92CEA9-0C38-FF1A-2509-81DE065866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00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259" userDrawn="1">
          <p15:clr>
            <a:srgbClr val="65CEFF"/>
          </p15:clr>
        </p15:guide>
        <p15:guide id="13" pos="4794" userDrawn="1">
          <p15:clr>
            <a:srgbClr val="65CEFF"/>
          </p15:clr>
        </p15:guide>
        <p15:guide id="14" pos="5066" userDrawn="1">
          <p15:clr>
            <a:srgbClr val="65CEFF"/>
          </p15:clr>
        </p15:guide>
        <p15:guide id="15" pos="6472" userDrawn="1">
          <p15:clr>
            <a:srgbClr val="65CEFF"/>
          </p15:clr>
        </p15:guide>
        <p15:guide id="16" pos="7425" userDrawn="1">
          <p15:clr>
            <a:srgbClr val="65CEFF"/>
          </p15:clr>
        </p15:guide>
        <p15:guide id="17" orient="horz" pos="302" userDrawn="1">
          <p15:clr>
            <a:srgbClr val="65CEFF"/>
          </p15:clr>
        </p15:guide>
        <p15:guide id="18" orient="horz" pos="664" userDrawn="1">
          <p15:clr>
            <a:srgbClr val="65CEFF"/>
          </p15:clr>
        </p15:guide>
        <p15:guide id="19" orient="horz" pos="891" userDrawn="1">
          <p15:clr>
            <a:srgbClr val="65CEFF"/>
          </p15:clr>
        </p15:guide>
        <p15:guide id="20" orient="horz" pos="3658" userDrawn="1">
          <p15:clr>
            <a:srgbClr val="65CEFF"/>
          </p15:clr>
        </p15:guide>
        <p15:guide id="21" orient="horz" pos="3885" userDrawn="1">
          <p15:clr>
            <a:srgbClr val="65CEFF"/>
          </p15:clr>
        </p15:guide>
        <p15:guide id="22" orient="horz" pos="4157" userDrawn="1">
          <p15:clr>
            <a:srgbClr val="65CEFF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77D3C53A-6DFE-6D0E-48F8-0FB7F20D8D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52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259" userDrawn="1">
          <p15:clr>
            <a:srgbClr val="65CEFF"/>
          </p15:clr>
        </p15:guide>
        <p15:guide id="11" pos="6472" userDrawn="1">
          <p15:clr>
            <a:srgbClr val="65CEFF"/>
          </p15:clr>
        </p15:guide>
        <p15:guide id="12" pos="7425" userDrawn="1">
          <p15:clr>
            <a:srgbClr val="65CEFF"/>
          </p15:clr>
        </p15:guide>
        <p15:guide id="13" orient="horz" pos="302" userDrawn="1">
          <p15:clr>
            <a:srgbClr val="65CEFF"/>
          </p15:clr>
        </p15:guide>
        <p15:guide id="14" orient="horz" pos="664" userDrawn="1">
          <p15:clr>
            <a:srgbClr val="65CEFF"/>
          </p15:clr>
        </p15:guide>
        <p15:guide id="15" orient="horz" pos="891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 f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C2A3139C-E88D-27AF-A73D-FE8836406EB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21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4" pos="259" userDrawn="1">
          <p15:clr>
            <a:srgbClr val="65CEFF"/>
          </p15:clr>
        </p15:guide>
        <p15:guide id="15" pos="2526" userDrawn="1">
          <p15:clr>
            <a:srgbClr val="65CEFF"/>
          </p15:clr>
        </p15:guide>
        <p15:guide id="16" pos="2708" userDrawn="1">
          <p15:clr>
            <a:srgbClr val="65CEFF"/>
          </p15:clr>
        </p15:guide>
        <p15:guide id="17" pos="4975" userDrawn="1">
          <p15:clr>
            <a:srgbClr val="65CEFF"/>
          </p15:clr>
        </p15:guide>
        <p15:guide id="18" pos="5157" userDrawn="1">
          <p15:clr>
            <a:srgbClr val="65CEFF"/>
          </p15:clr>
        </p15:guide>
        <p15:guide id="19" pos="6472" userDrawn="1">
          <p15:clr>
            <a:srgbClr val="65CEFF"/>
          </p15:clr>
        </p15:guide>
        <p15:guide id="20" pos="7425" userDrawn="1">
          <p15:clr>
            <a:srgbClr val="65CEFF"/>
          </p15:clr>
        </p15:guide>
        <p15:guide id="21" orient="horz" pos="302" userDrawn="1">
          <p15:clr>
            <a:srgbClr val="65CEFF"/>
          </p15:clr>
        </p15:guide>
        <p15:guide id="22" orient="horz" pos="664" userDrawn="1">
          <p15:clr>
            <a:srgbClr val="65CEFF"/>
          </p15:clr>
        </p15:guide>
        <p15:guide id="23" orient="horz" pos="891" userDrawn="1">
          <p15:clr>
            <a:srgbClr val="65CEFF"/>
          </p15:clr>
        </p15:guide>
        <p15:guide id="24" orient="horz" pos="3658" userDrawn="1">
          <p15:clr>
            <a:srgbClr val="65CEFF"/>
          </p15:clr>
        </p15:guide>
        <p15:guide id="25" orient="horz" pos="3885" userDrawn="1">
          <p15:clr>
            <a:srgbClr val="65CEFF"/>
          </p15:clr>
        </p15:guide>
        <p15:guide id="26" orient="horz" pos="4157" userDrawn="1">
          <p15:clr>
            <a:srgbClr val="65CEFF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Quote marks">
            <a:extLst>
              <a:ext uri="{FF2B5EF4-FFF2-40B4-BE49-F238E27FC236}">
                <a16:creationId xmlns:a16="http://schemas.microsoft.com/office/drawing/2014/main" id="{097D9770-E3A2-1BCD-D096-45B8E839E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7684BD6D-D14D-F197-2474-52F46972F9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85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9" pos="259" userDrawn="1">
          <p15:clr>
            <a:srgbClr val="65CEFF"/>
          </p15:clr>
        </p15:guide>
        <p15:guide id="10" pos="6472" userDrawn="1">
          <p15:clr>
            <a:srgbClr val="65CEFF"/>
          </p15:clr>
        </p15:guide>
        <p15:guide id="11" pos="7425" userDrawn="1">
          <p15:clr>
            <a:srgbClr val="65CEFF"/>
          </p15:clr>
        </p15:guide>
        <p15:guide id="12" orient="horz" pos="891" userDrawn="1">
          <p15:clr>
            <a:srgbClr val="65CEFF"/>
          </p15:clr>
        </p15:guide>
        <p15:guide id="13" orient="horz" pos="1073" userDrawn="1">
          <p15:clr>
            <a:srgbClr val="65CEFF"/>
          </p15:clr>
        </p15:guide>
        <p15:guide id="14" orient="horz" pos="3658" userDrawn="1">
          <p15:clr>
            <a:srgbClr val="65CEFF"/>
          </p15:clr>
        </p15:guide>
        <p15:guide id="15" orient="horz" pos="3885" userDrawn="1">
          <p15:clr>
            <a:srgbClr val="65CEFF"/>
          </p15:clr>
        </p15:guide>
        <p15:guide id="16" orient="horz" pos="4157" userDrawn="1">
          <p15:clr>
            <a:srgbClr val="65CEFF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5BAEE8AD-0CAA-DAC1-F613-FDDE4554F2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89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259" userDrawn="1">
          <p15:clr>
            <a:srgbClr val="65CEFF"/>
          </p15:clr>
        </p15:guide>
        <p15:guide id="12" pos="6472" userDrawn="1">
          <p15:clr>
            <a:srgbClr val="65CEFF"/>
          </p15:clr>
        </p15:guide>
        <p15:guide id="13" pos="7425" userDrawn="1">
          <p15:clr>
            <a:srgbClr val="65CEFF"/>
          </p15:clr>
        </p15:guide>
        <p15:guide id="14" orient="horz" pos="891" userDrawn="1">
          <p15:clr>
            <a:srgbClr val="65CEFF"/>
          </p15:clr>
        </p15:guide>
        <p15:guide id="15" orient="horz" pos="1073" userDrawn="1">
          <p15:clr>
            <a:srgbClr val="65CEFF"/>
          </p15:clr>
        </p15:guide>
        <p15:guide id="16" orient="horz" pos="2206" userDrawn="1">
          <p15:clr>
            <a:srgbClr val="65CEFF"/>
          </p15:clr>
        </p15:guide>
        <p15:guide id="17" orient="horz" pos="2343" userDrawn="1">
          <p15:clr>
            <a:srgbClr val="65CEFF"/>
          </p15:clr>
        </p15:guide>
        <p15:guide id="18" orient="horz" pos="3658" userDrawn="1">
          <p15:clr>
            <a:srgbClr val="65CEFF"/>
          </p15:clr>
        </p15:guide>
        <p15:guide id="19" orient="horz" pos="3885" userDrawn="1">
          <p15:clr>
            <a:srgbClr val="65CEFF"/>
          </p15:clr>
        </p15:guide>
        <p15:guide id="20" orient="horz" pos="4157" userDrawn="1">
          <p15:clr>
            <a:srgbClr val="65CEFF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F7E4D670-A390-C813-96EF-BF7EA184AF7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55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7" pos="259" userDrawn="1">
          <p15:clr>
            <a:srgbClr val="65CEFF"/>
          </p15:clr>
        </p15:guide>
        <p15:guide id="8" pos="6472" userDrawn="1">
          <p15:clr>
            <a:srgbClr val="65CEFF"/>
          </p15:clr>
        </p15:guide>
        <p15:guide id="9" pos="7425" userDrawn="1">
          <p15:clr>
            <a:srgbClr val="65CEFF"/>
          </p15:clr>
        </p15:guide>
        <p15:guide id="10" orient="horz" pos="80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F522A1AF-9658-4002-0F43-FA8BF3071F4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45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57DC7561-18AB-EE26-C341-353A3AAB33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69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7" pos="259" userDrawn="1">
          <p15:clr>
            <a:srgbClr val="65CEFF"/>
          </p15:clr>
        </p15:guide>
        <p15:guide id="8" pos="6472" userDrawn="1">
          <p15:clr>
            <a:srgbClr val="65CEFF"/>
          </p15:clr>
        </p15:guide>
        <p15:guide id="9" pos="7425" userDrawn="1">
          <p15:clr>
            <a:srgbClr val="65CEFF"/>
          </p15:clr>
        </p15:guide>
        <p15:guide id="10" orient="horz" pos="778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8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Patrasc George Daniel | </a:t>
            </a:r>
            <a:r>
              <a:rPr lang="pt-BR" dirty="0"/>
              <a:t>ADV D EU RO IFA</a:t>
            </a:r>
            <a:r>
              <a:rPr lang="en-US" dirty="0"/>
              <a:t> | 2024-09-20</a:t>
            </a:r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523CA119-D278-4D04-F5B6-E260A534797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92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6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838F14F1-B7D7-42D1-5C42-B986D71DC54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5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40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E99B0F50-81EB-7177-D0AE-438D51C62C4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84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C75E8C73-0E2A-A077-9576-AAEBE32372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73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4FF479D9-792C-3C2D-9963-48EF5293C84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90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88D82A57-D1BE-8BFB-BA0F-D57E7B76153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91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C5048C52-229E-E936-BF79-BB68C612D7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76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D59117E0-8EA6-0579-E9A2-14CDD50AA7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88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B2BBF72D-95D5-2929-A595-6EE6B56F78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60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D8E49B72-CF25-9DEC-00FA-7FA7E5C2CB7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64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E5554152-E8C6-366D-891D-A1E656FDD8F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14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97FD3E71-99A7-FF08-7578-EB82457317A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61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80pt (motif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D296CFE1-D00F-2859-9404-3E7278A1125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40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60pt (motif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7640ED23-59A4-C6CE-DDC5-4C77BB9E193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76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40pt (motif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2F58F14B-CF37-D96D-7F84-76F3519799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80pt (motif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DAB6F3AC-3690-AB1B-2066-DFC5A94F3C2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95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60pt (motif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C2EA7838-A2A4-35B6-DB6D-A2318408BB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53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40pt (motif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3549E006-7275-C1A2-CD86-162155F3AC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56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80pt (motif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AC4D4988-AF2E-3A43-2DFC-80F6A004F3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38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20XX | Author | Department | YYYY-MM-DD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60pt (motif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0122694F-BE2E-F5A2-D1FE-98E885C00D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75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iemens Xcelerator 40pt (motif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A8FA2D41-5BC2-FE6E-A456-B0B557B80BF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32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A19A23E3-B2CF-280E-2865-AE40AD7CC2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4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52D43C10-398B-3926-CD5F-0283EECC430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70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B221DFCB-14F9-07B4-10F0-3FEDB41B706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53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24E5F1EB-84FA-7844-5F2D-2C82E062D93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62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93C2FD00-BF1E-7226-E39D-3DEF2F202B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33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9D3B118B-E6EC-D5F8-B8E6-F440F8B8553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40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AB554BEA-A0E2-B59E-B491-E10EAF8DC85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38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20XX | Author | Department | YYYY-MM-DD</a:t>
            </a:r>
            <a:endParaRPr lang="en-US" dirty="0"/>
          </a:p>
        </p:txBody>
      </p:sp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D230CBF9-9AEE-8BFD-9256-6EA82FD0F8C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30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112.xml"/><Relationship Id="rId47" Type="http://schemas.openxmlformats.org/officeDocument/2006/relationships/slideLayout" Target="../slideLayouts/slideLayout117.xml"/><Relationship Id="rId63" Type="http://schemas.openxmlformats.org/officeDocument/2006/relationships/slideLayout" Target="../slideLayouts/slideLayout133.xml"/><Relationship Id="rId68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77.xml"/><Relationship Id="rId71" Type="http://schemas.openxmlformats.org/officeDocument/2006/relationships/theme" Target="../theme/theme2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40" Type="http://schemas.openxmlformats.org/officeDocument/2006/relationships/slideLayout" Target="../slideLayouts/slideLayout110.xml"/><Relationship Id="rId45" Type="http://schemas.openxmlformats.org/officeDocument/2006/relationships/slideLayout" Target="../slideLayouts/slideLayout115.xml"/><Relationship Id="rId53" Type="http://schemas.openxmlformats.org/officeDocument/2006/relationships/slideLayout" Target="../slideLayouts/slideLayout123.xml"/><Relationship Id="rId58" Type="http://schemas.openxmlformats.org/officeDocument/2006/relationships/slideLayout" Target="../slideLayouts/slideLayout128.xml"/><Relationship Id="rId66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75.xml"/><Relationship Id="rId61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43" Type="http://schemas.openxmlformats.org/officeDocument/2006/relationships/slideLayout" Target="../slideLayouts/slideLayout113.xml"/><Relationship Id="rId48" Type="http://schemas.openxmlformats.org/officeDocument/2006/relationships/slideLayout" Target="../slideLayouts/slideLayout118.xml"/><Relationship Id="rId56" Type="http://schemas.openxmlformats.org/officeDocument/2006/relationships/slideLayout" Target="../slideLayouts/slideLayout126.xml"/><Relationship Id="rId64" Type="http://schemas.openxmlformats.org/officeDocument/2006/relationships/slideLayout" Target="../slideLayouts/slideLayout134.xml"/><Relationship Id="rId69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78.xml"/><Relationship Id="rId5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slideLayout" Target="../slideLayouts/slideLayout108.xml"/><Relationship Id="rId46" Type="http://schemas.openxmlformats.org/officeDocument/2006/relationships/slideLayout" Target="../slideLayouts/slideLayout116.xml"/><Relationship Id="rId59" Type="http://schemas.openxmlformats.org/officeDocument/2006/relationships/slideLayout" Target="../slideLayouts/slideLayout129.xml"/><Relationship Id="rId67" Type="http://schemas.openxmlformats.org/officeDocument/2006/relationships/slideLayout" Target="../slideLayouts/slideLayout137.xml"/><Relationship Id="rId20" Type="http://schemas.openxmlformats.org/officeDocument/2006/relationships/slideLayout" Target="../slideLayouts/slideLayout90.xml"/><Relationship Id="rId41" Type="http://schemas.openxmlformats.org/officeDocument/2006/relationships/slideLayout" Target="../slideLayouts/slideLayout111.xml"/><Relationship Id="rId54" Type="http://schemas.openxmlformats.org/officeDocument/2006/relationships/slideLayout" Target="../slideLayouts/slideLayout124.xml"/><Relationship Id="rId62" Type="http://schemas.openxmlformats.org/officeDocument/2006/relationships/slideLayout" Target="../slideLayouts/slideLayout132.xml"/><Relationship Id="rId70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49" Type="http://schemas.openxmlformats.org/officeDocument/2006/relationships/slideLayout" Target="../slideLayouts/slideLayout119.xml"/><Relationship Id="rId5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101.xml"/><Relationship Id="rId44" Type="http://schemas.openxmlformats.org/officeDocument/2006/relationships/slideLayout" Target="../slideLayouts/slideLayout114.xml"/><Relationship Id="rId52" Type="http://schemas.openxmlformats.org/officeDocument/2006/relationships/slideLayout" Target="../slideLayouts/slideLayout122.xml"/><Relationship Id="rId60" Type="http://schemas.openxmlformats.org/officeDocument/2006/relationships/slideLayout" Target="../slideLayouts/slideLayout130.xml"/><Relationship Id="rId65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104.xml"/><Relationship Id="rId50" Type="http://schemas.openxmlformats.org/officeDocument/2006/relationships/slideLayout" Target="../slideLayouts/slideLayout120.xml"/><Relationship Id="rId55" Type="http://schemas.openxmlformats.org/officeDocument/2006/relationships/slideLayout" Target="../slideLayouts/slideLayout1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20XX | Author | Department | YYYY-MM-DD</a:t>
            </a:r>
            <a:endParaRPr lang="en-US" dirty="0"/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33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  <p:sldLayoutId id="2147483823" r:id="rId24"/>
    <p:sldLayoutId id="2147483824" r:id="rId25"/>
    <p:sldLayoutId id="2147483825" r:id="rId26"/>
    <p:sldLayoutId id="2147483826" r:id="rId27"/>
    <p:sldLayoutId id="2147483827" r:id="rId28"/>
    <p:sldLayoutId id="2147483828" r:id="rId29"/>
    <p:sldLayoutId id="2147483829" r:id="rId30"/>
    <p:sldLayoutId id="2147483830" r:id="rId31"/>
    <p:sldLayoutId id="2147483831" r:id="rId32"/>
    <p:sldLayoutId id="2147483832" r:id="rId33"/>
    <p:sldLayoutId id="2147483833" r:id="rId34"/>
    <p:sldLayoutId id="2147483834" r:id="rId35"/>
    <p:sldLayoutId id="2147483835" r:id="rId36"/>
    <p:sldLayoutId id="2147483836" r:id="rId37"/>
    <p:sldLayoutId id="2147483837" r:id="rId38"/>
    <p:sldLayoutId id="2147483838" r:id="rId39"/>
    <p:sldLayoutId id="2147483839" r:id="rId40"/>
    <p:sldLayoutId id="2147483840" r:id="rId41"/>
    <p:sldLayoutId id="2147483841" r:id="rId42"/>
    <p:sldLayoutId id="2147483842" r:id="rId43"/>
    <p:sldLayoutId id="2147483843" r:id="rId44"/>
    <p:sldLayoutId id="2147483844" r:id="rId45"/>
    <p:sldLayoutId id="2147483845" r:id="rId46"/>
    <p:sldLayoutId id="2147483846" r:id="rId47"/>
    <p:sldLayoutId id="2147483847" r:id="rId48"/>
    <p:sldLayoutId id="2147483848" r:id="rId49"/>
    <p:sldLayoutId id="2147483849" r:id="rId50"/>
    <p:sldLayoutId id="2147483850" r:id="rId51"/>
    <p:sldLayoutId id="2147483851" r:id="rId52"/>
    <p:sldLayoutId id="2147483852" r:id="rId53"/>
    <p:sldLayoutId id="2147483853" r:id="rId54"/>
    <p:sldLayoutId id="2147483854" r:id="rId55"/>
    <p:sldLayoutId id="2147483855" r:id="rId56"/>
    <p:sldLayoutId id="2147483856" r:id="rId57"/>
    <p:sldLayoutId id="2147483857" r:id="rId58"/>
    <p:sldLayoutId id="2147483858" r:id="rId59"/>
    <p:sldLayoutId id="2147483859" r:id="rId60"/>
    <p:sldLayoutId id="2147483860" r:id="rId61"/>
    <p:sldLayoutId id="2147483861" r:id="rId62"/>
    <p:sldLayoutId id="2147483862" r:id="rId63"/>
    <p:sldLayoutId id="2147483863" r:id="rId64"/>
    <p:sldLayoutId id="2147483864" r:id="rId65"/>
    <p:sldLayoutId id="2147483865" r:id="rId66"/>
    <p:sldLayoutId id="2147483866" r:id="rId67"/>
    <p:sldLayoutId id="2147483867" r:id="rId68"/>
    <p:sldLayoutId id="2147483868" r:id="rId69"/>
    <p:sldLayoutId id="2147483869" r:id="rId7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2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17.gif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106689"/>
            <a:ext cx="11376788" cy="2769989"/>
          </a:xfrm>
        </p:spPr>
        <p:txBody>
          <a:bodyPr/>
          <a:lstStyle/>
          <a:p>
            <a:r>
              <a:rPr lang="en-US" sz="6000" dirty="0">
                <a:latin typeface="Siemens Sans Black" pitchFamily="2" charset="0"/>
              </a:rPr>
              <a:t>Access management system for a </a:t>
            </a:r>
            <a:r>
              <a:rPr lang="en-US" sz="6000" b="1" dirty="0">
                <a:solidFill>
                  <a:srgbClr val="009999"/>
                </a:solidFill>
                <a:latin typeface="Siemens Sans Black" pitchFamily="2" charset="0"/>
              </a:rPr>
              <a:t>parking lot</a:t>
            </a:r>
            <a:r>
              <a:rPr lang="en-US" sz="6000" dirty="0">
                <a:solidFill>
                  <a:srgbClr val="009999"/>
                </a:solidFill>
                <a:latin typeface="Siemens Sans Black" pitchFamily="2" charset="0"/>
              </a:rPr>
              <a:t> </a:t>
            </a:r>
            <a:r>
              <a:rPr lang="en-US" sz="6000" dirty="0">
                <a:latin typeface="Siemens Sans Black" pitchFamily="2" charset="0"/>
              </a:rPr>
              <a:t>using </a:t>
            </a:r>
            <a:r>
              <a:rPr lang="en-US" sz="6000" b="1" dirty="0">
                <a:solidFill>
                  <a:srgbClr val="009999"/>
                </a:solidFill>
                <a:latin typeface="Siemens Sans Black" pitchFamily="2" charset="0"/>
              </a:rPr>
              <a:t>image processing</a:t>
            </a:r>
            <a:r>
              <a:rPr lang="en-US" sz="6000" b="1" dirty="0">
                <a:solidFill>
                  <a:srgbClr val="00C1B6"/>
                </a:solidFill>
                <a:latin typeface="Siemens Sans Black" pitchFamily="2" charset="0"/>
              </a:rPr>
              <a:t> </a:t>
            </a:r>
            <a:r>
              <a:rPr lang="en-US" sz="6000" dirty="0">
                <a:latin typeface="Siemens Sans Black" pitchFamily="2" charset="0"/>
              </a:rPr>
              <a:t>techniques</a:t>
            </a:r>
            <a:endParaRPr lang="en-US" sz="6000" noProof="0" dirty="0">
              <a:latin typeface="Siemens Sans Black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4414CC-0D3D-4B70-91D9-2F124E04E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161" y="3876677"/>
            <a:ext cx="11494699" cy="1930398"/>
          </a:xfrm>
        </p:spPr>
        <p:txBody>
          <a:bodyPr/>
          <a:lstStyle/>
          <a:p>
            <a:r>
              <a:rPr lang="de-DE" sz="2800" b="1" dirty="0">
                <a:solidFill>
                  <a:srgbClr val="009999"/>
                </a:solidFill>
                <a:latin typeface="Siemens Sans Black" pitchFamily="2" charset="0"/>
              </a:rPr>
              <a:t>Intern: </a:t>
            </a:r>
            <a:r>
              <a:rPr lang="en-GB" sz="2800" dirty="0">
                <a:latin typeface="Siemens Sans Black" pitchFamily="2" charset="0"/>
              </a:rPr>
              <a:t>PATRA</a:t>
            </a:r>
            <a:r>
              <a:rPr lang="en-GB" sz="2800" dirty="0">
                <a:latin typeface="Siemens Sans Black" pitchFamily="2" charset="0"/>
                <a:ea typeface="+mn-lt"/>
                <a:cs typeface="+mn-lt"/>
              </a:rPr>
              <a:t>S</a:t>
            </a:r>
            <a:r>
              <a:rPr lang="en-GB" sz="2800" dirty="0">
                <a:latin typeface="Siemens Sans Black" pitchFamily="2" charset="0"/>
              </a:rPr>
              <a:t>C George</a:t>
            </a:r>
            <a:r>
              <a:rPr lang="en-GB" sz="2800" dirty="0">
                <a:latin typeface="Siemens Sans Black" pitchFamily="2" charset="0"/>
                <a:ea typeface="+mn-lt"/>
                <a:cs typeface="+mn-lt"/>
              </a:rPr>
              <a:t> Daniel                  </a:t>
            </a:r>
            <a:r>
              <a:rPr lang="de-DE" sz="2800" b="1" dirty="0">
                <a:solidFill>
                  <a:srgbClr val="009999"/>
                </a:solidFill>
                <a:latin typeface="Siemens Sans Black" pitchFamily="2" charset="0"/>
              </a:rPr>
              <a:t>Mentors: </a:t>
            </a:r>
            <a:r>
              <a:rPr lang="de-DE" sz="2800" dirty="0">
                <a:latin typeface="Siemens Sans Black" pitchFamily="2" charset="0"/>
              </a:rPr>
              <a:t>VERZEA Ionut</a:t>
            </a:r>
          </a:p>
          <a:p>
            <a:r>
              <a:rPr lang="de-DE" sz="2800" dirty="0">
                <a:latin typeface="Siemens Sans Black" pitchFamily="2" charset="0"/>
              </a:rPr>
              <a:t>							                        SULIMAN Caius</a:t>
            </a:r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Patrasc George Daniel | </a:t>
            </a:r>
            <a:r>
              <a:rPr lang="pt-BR" dirty="0"/>
              <a:t>ADV D EU RO IFA</a:t>
            </a:r>
            <a:r>
              <a:rPr lang="en-US" dirty="0"/>
              <a:t> | 2024-09-20</a:t>
            </a:r>
          </a:p>
        </p:txBody>
      </p:sp>
    </p:spTree>
    <p:extLst>
      <p:ext uri="{BB962C8B-B14F-4D97-AF65-F5344CB8AC3E}">
        <p14:creationId xmlns:p14="http://schemas.microsoft.com/office/powerpoint/2010/main" val="1053205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2C8EB7-7EA3-ECCB-E444-114451F1A0B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Patrasc George Daniel | </a:t>
            </a:r>
            <a:r>
              <a:rPr lang="pt-BR" dirty="0"/>
              <a:t>ADV D EU RO IFA</a:t>
            </a:r>
            <a:r>
              <a:rPr lang="en-US" dirty="0"/>
              <a:t> | 2024-09-20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4F0DEC-18B4-4833-2407-AEB42C81D389}"/>
              </a:ext>
            </a:extLst>
          </p:cNvPr>
          <p:cNvSpPr txBox="1"/>
          <p:nvPr/>
        </p:nvSpPr>
        <p:spPr>
          <a:xfrm>
            <a:off x="849095" y="567821"/>
            <a:ext cx="104938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Siemens Sans Black" pitchFamily="2" charset="0"/>
                <a:ea typeface="+mn-lt"/>
                <a:cs typeface="+mn-lt"/>
              </a:rPr>
              <a:t>CONTENTS</a:t>
            </a:r>
            <a:endParaRPr lang="en-GB" sz="2800" dirty="0">
              <a:solidFill>
                <a:schemeClr val="tx1"/>
              </a:solidFill>
              <a:latin typeface="Siemens Sans Black" pitchFamily="2" charset="0"/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9CA0A-6CBD-33B6-A934-7DA938DC507F}"/>
              </a:ext>
            </a:extLst>
          </p:cNvPr>
          <p:cNvSpPr txBox="1"/>
          <p:nvPr/>
        </p:nvSpPr>
        <p:spPr>
          <a:xfrm>
            <a:off x="849095" y="1638093"/>
            <a:ext cx="5230599" cy="35786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 algn="l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TOPIC OVERVIEW</a:t>
            </a:r>
          </a:p>
          <a:p>
            <a:pPr marL="457200" indent="-457200" algn="l">
              <a:lnSpc>
                <a:spcPct val="200000"/>
              </a:lnSpc>
              <a:buFont typeface="+mj-lt"/>
              <a:buAutoNum type="arabicPeriod"/>
            </a:pPr>
            <a:r>
              <a:rPr lang="en-GB" sz="2400" dirty="0">
                <a:solidFill>
                  <a:schemeClr val="tx1"/>
                </a:solidFill>
              </a:rPr>
              <a:t>USED TEHNOLOGIES</a:t>
            </a:r>
          </a:p>
          <a:p>
            <a:pPr marL="457200" indent="-457200" algn="l">
              <a:lnSpc>
                <a:spcPct val="200000"/>
              </a:lnSpc>
              <a:buFont typeface="+mj-lt"/>
              <a:buAutoNum type="arabicPeriod"/>
            </a:pPr>
            <a:r>
              <a:rPr lang="en-GB" sz="2400" dirty="0">
                <a:solidFill>
                  <a:schemeClr val="tx1"/>
                </a:solidFill>
              </a:rPr>
              <a:t>DETECTION AND RECOGNITION</a:t>
            </a:r>
            <a:endParaRPr lang="en-US" sz="2400" dirty="0">
              <a:solidFill>
                <a:schemeClr val="tx1"/>
              </a:solidFill>
              <a:latin typeface="Siemens Sans Black" pitchFamily="2" charset="0"/>
              <a:ea typeface="+mn-lt"/>
              <a:cs typeface="+mn-lt"/>
            </a:endParaRPr>
          </a:p>
          <a:p>
            <a:pPr marL="457200" indent="-457200" algn="l">
              <a:lnSpc>
                <a:spcPct val="200000"/>
              </a:lnSpc>
              <a:buFont typeface="+mj-lt"/>
              <a:buAutoNum type="arabicPeriod"/>
            </a:pPr>
            <a:r>
              <a:rPr lang="en-GB" sz="2400" dirty="0">
                <a:solidFill>
                  <a:schemeClr val="tx1"/>
                </a:solidFill>
              </a:rPr>
              <a:t>MAIN FUNCTIONALITIES</a:t>
            </a:r>
          </a:p>
          <a:p>
            <a:pPr marL="457200" indent="-457200" algn="l">
              <a:lnSpc>
                <a:spcPct val="200000"/>
              </a:lnSpc>
              <a:buFont typeface="+mj-lt"/>
              <a:buAutoNum type="arabicPeriod"/>
            </a:pPr>
            <a:r>
              <a:rPr lang="en-GB" sz="2400" dirty="0">
                <a:solidFill>
                  <a:schemeClr val="tx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4028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B491DD-2092-63C0-69E6-97CED34DEE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Patrasc George Daniel | </a:t>
            </a:r>
            <a:r>
              <a:rPr lang="pt-BR" dirty="0"/>
              <a:t>ADV D EU RO IFA</a:t>
            </a:r>
            <a:r>
              <a:rPr lang="en-US" dirty="0"/>
              <a:t> | 2024-09-20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4046F6-53F0-381F-07E4-91209BB5B8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34" r="14083" b="19357"/>
          <a:stretch/>
        </p:blipFill>
        <p:spPr>
          <a:xfrm>
            <a:off x="0" y="0"/>
            <a:ext cx="12192000" cy="2956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749A6F-5172-3E73-73A3-C3ACF066A145}"/>
              </a:ext>
            </a:extLst>
          </p:cNvPr>
          <p:cNvSpPr txBox="1"/>
          <p:nvPr/>
        </p:nvSpPr>
        <p:spPr>
          <a:xfrm>
            <a:off x="213360" y="3241040"/>
            <a:ext cx="117652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rgbClr val="009999"/>
                </a:solidFill>
                <a:latin typeface="Siemens Sans Black" pitchFamily="2" charset="0"/>
              </a:rPr>
              <a:t>This topic </a:t>
            </a:r>
            <a:r>
              <a:rPr lang="en-GB" sz="3600" dirty="0">
                <a:solidFill>
                  <a:schemeClr val="tx1"/>
                </a:solidFill>
                <a:latin typeface="Siemens Sans Black" pitchFamily="2" charset="0"/>
              </a:rPr>
              <a:t>was chosen with the desire to develop an efficient solution for </a:t>
            </a:r>
            <a:r>
              <a:rPr lang="en-GB" sz="3600" b="1" dirty="0">
                <a:solidFill>
                  <a:srgbClr val="009999"/>
                </a:solidFill>
                <a:latin typeface="Siemens Sans Black" pitchFamily="2" charset="0"/>
              </a:rPr>
              <a:t>managing vehicle </a:t>
            </a:r>
            <a:r>
              <a:rPr lang="en-GB" sz="3600" dirty="0">
                <a:solidFill>
                  <a:schemeClr val="tx1"/>
                </a:solidFill>
                <a:latin typeface="Siemens Sans Black" pitchFamily="2" charset="0"/>
              </a:rPr>
              <a:t>access in a parking lot, utilizing various </a:t>
            </a:r>
            <a:r>
              <a:rPr lang="en-GB" sz="3600" b="1" dirty="0">
                <a:solidFill>
                  <a:srgbClr val="009999"/>
                </a:solidFill>
                <a:latin typeface="Siemens Sans Black" pitchFamily="2" charset="0"/>
              </a:rPr>
              <a:t>educational scientific resources.</a:t>
            </a:r>
          </a:p>
        </p:txBody>
      </p:sp>
    </p:spTree>
    <p:extLst>
      <p:ext uri="{BB962C8B-B14F-4D97-AF65-F5344CB8AC3E}">
        <p14:creationId xmlns:p14="http://schemas.microsoft.com/office/powerpoint/2010/main" val="2566579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1F8A3-A01A-0428-7A00-BEBBB393BD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Patrasc George Daniel | </a:t>
            </a:r>
            <a:r>
              <a:rPr lang="pt-BR" dirty="0"/>
              <a:t>ADV D EU RO IFA</a:t>
            </a:r>
            <a:r>
              <a:rPr lang="en-US" dirty="0"/>
              <a:t> | 2024-09-20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3FC92A-4813-C09B-848C-C56ABA42BD7E}"/>
              </a:ext>
            </a:extLst>
          </p:cNvPr>
          <p:cNvGrpSpPr/>
          <p:nvPr/>
        </p:nvGrpSpPr>
        <p:grpSpPr>
          <a:xfrm>
            <a:off x="1390352" y="1653717"/>
            <a:ext cx="1558246" cy="1673826"/>
            <a:chOff x="5773722" y="2382091"/>
            <a:chExt cx="1406996" cy="14893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7663CA-1B0F-4548-DFC4-A7D1F33CA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370" b="90870" l="10000" r="90000">
                          <a14:foregroundMark x1="48261" y1="8478" x2="48261" y2="8478"/>
                          <a14:foregroundMark x1="49891" y1="90870" x2="49891" y2="90870"/>
                          <a14:foregroundMark x1="53261" y1="74348" x2="53261" y2="74348"/>
                          <a14:foregroundMark x1="62500" y1="64674" x2="53478" y2="66957"/>
                          <a14:foregroundMark x1="53478" y1="66957" x2="33043" y2="52065"/>
                          <a14:foregroundMark x1="33043" y1="52065" x2="45543" y2="29891"/>
                          <a14:foregroundMark x1="45543" y1="29891" x2="62065" y2="32283"/>
                          <a14:foregroundMark x1="62065" y1="32283" x2="64674" y2="35000"/>
                          <a14:foregroundMark x1="60652" y1="37609" x2="40000" y2="31739"/>
                          <a14:foregroundMark x1="40000" y1="31739" x2="31413" y2="58261"/>
                          <a14:foregroundMark x1="31413" y1="58261" x2="44022" y2="72391"/>
                          <a14:foregroundMark x1="44022" y1="72391" x2="63913" y2="73152"/>
                          <a14:foregroundMark x1="63913" y1="73152" x2="66087" y2="62500"/>
                          <a14:foregroundMark x1="66087" y1="62500" x2="65435" y2="61304"/>
                          <a14:foregroundMark x1="69022" y1="65761" x2="64130" y2="73043"/>
                          <a14:foregroundMark x1="64130" y1="73043" x2="44348" y2="76522"/>
                          <a14:foregroundMark x1="44348" y1="76522" x2="27174" y2="63043"/>
                          <a14:foregroundMark x1="27174" y1="63043" x2="27609" y2="40761"/>
                          <a14:foregroundMark x1="27609" y1="40761" x2="42283" y2="28261"/>
                          <a14:foregroundMark x1="42283" y1="28261" x2="60870" y2="30109"/>
                          <a14:foregroundMark x1="60870" y1="30109" x2="67609" y2="37283"/>
                          <a14:foregroundMark x1="67609" y1="37283" x2="64457" y2="40543"/>
                          <a14:foregroundMark x1="65978" y1="51848" x2="80326" y2="51304"/>
                          <a14:foregroundMark x1="64130" y1="47717" x2="84022" y2="51196"/>
                          <a14:foregroundMark x1="65109" y1="32500" x2="58696" y2="28370"/>
                          <a14:foregroundMark x1="58696" y1="28370" x2="48696" y2="28478"/>
                          <a14:foregroundMark x1="48696" y1="28478" x2="32174" y2="34348"/>
                          <a14:foregroundMark x1="32174" y1="34348" x2="29022" y2="40000"/>
                          <a14:foregroundMark x1="71522" y1="34348" x2="62500" y2="28152"/>
                          <a14:foregroundMark x1="62500" y1="28152" x2="44457" y2="24783"/>
                          <a14:foregroundMark x1="44457" y1="24783" x2="31848" y2="27826"/>
                          <a14:foregroundMark x1="31848" y1="27826" x2="36630" y2="29130"/>
                        </a14:backgroundRemoval>
                      </a14:imgEffect>
                    </a14:imgLayer>
                  </a14:imgProps>
                </a:ext>
              </a:extLst>
            </a:blip>
            <a:srcRect l="10164" t="5888" r="10197" b="5006"/>
            <a:stretch/>
          </p:blipFill>
          <p:spPr>
            <a:xfrm>
              <a:off x="6096000" y="2382091"/>
              <a:ext cx="774701" cy="866775"/>
            </a:xfrm>
            <a:prstGeom prst="rect">
              <a:avLst/>
            </a:prstGeom>
          </p:spPr>
        </p:pic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4D99AAEB-4C7C-A621-3636-938DA14C73E1}"/>
                </a:ext>
              </a:extLst>
            </p:cNvPr>
            <p:cNvSpPr txBox="1"/>
            <p:nvPr/>
          </p:nvSpPr>
          <p:spPr>
            <a:xfrm>
              <a:off x="5773722" y="3351114"/>
              <a:ext cx="1406996" cy="52032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 dirty="0">
                  <a:solidFill>
                    <a:srgbClr val="F3F3F0"/>
                  </a:solidFill>
                </a:rPr>
                <a:t>C++ Language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E29BC2-FB8E-D225-BAF4-C4244987D1E7}"/>
              </a:ext>
            </a:extLst>
          </p:cNvPr>
          <p:cNvGrpSpPr/>
          <p:nvPr/>
        </p:nvGrpSpPr>
        <p:grpSpPr>
          <a:xfrm>
            <a:off x="3929596" y="1653714"/>
            <a:ext cx="1543868" cy="1423517"/>
            <a:chOff x="7324724" y="2382090"/>
            <a:chExt cx="1406996" cy="1266192"/>
          </a:xfrm>
        </p:grpSpPr>
        <p:pic>
          <p:nvPicPr>
            <p:cNvPr id="9" name="Picture 8" descr="A picture containing graphics, circle, symbol, clipart&#10;&#10;Description automatically generated">
              <a:extLst>
                <a:ext uri="{FF2B5EF4-FFF2-40B4-BE49-F238E27FC236}">
                  <a16:creationId xmlns:a16="http://schemas.microsoft.com/office/drawing/2014/main" id="{5B32B142-0DC9-20F7-D86C-E9A9D03D0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1828" y="2382090"/>
              <a:ext cx="932788" cy="866775"/>
            </a:xfrm>
            <a:prstGeom prst="rect">
              <a:avLst/>
            </a:prstGeom>
          </p:spPr>
        </p:pic>
        <p:sp>
          <p:nvSpPr>
            <p:cNvPr id="10" name="TextBox 28">
              <a:extLst>
                <a:ext uri="{FF2B5EF4-FFF2-40B4-BE49-F238E27FC236}">
                  <a16:creationId xmlns:a16="http://schemas.microsoft.com/office/drawing/2014/main" id="{4A84BCF7-B7AA-9E0F-E579-47DF78B09532}"/>
                </a:ext>
              </a:extLst>
            </p:cNvPr>
            <p:cNvSpPr txBox="1"/>
            <p:nvPr/>
          </p:nvSpPr>
          <p:spPr>
            <a:xfrm>
              <a:off x="7324724" y="3347145"/>
              <a:ext cx="1406996" cy="30113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 dirty="0">
                  <a:solidFill>
                    <a:srgbClr val="F3F3F0"/>
                  </a:solidFill>
                </a:rPr>
                <a:t>OpenCV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A55995-BCB6-F680-343A-AF1905532D76}"/>
              </a:ext>
            </a:extLst>
          </p:cNvPr>
          <p:cNvGrpSpPr/>
          <p:nvPr/>
        </p:nvGrpSpPr>
        <p:grpSpPr>
          <a:xfrm>
            <a:off x="9334295" y="1653714"/>
            <a:ext cx="1558244" cy="1451918"/>
            <a:chOff x="8915632" y="2382090"/>
            <a:chExt cx="1406996" cy="1279390"/>
          </a:xfrm>
        </p:grpSpPr>
        <p:pic>
          <p:nvPicPr>
            <p:cNvPr id="12" name="Picture 11" descr="A green rectangle with white letters on it&#10;&#10;Description automatically generated with medium confidence">
              <a:extLst>
                <a:ext uri="{FF2B5EF4-FFF2-40B4-BE49-F238E27FC236}">
                  <a16:creationId xmlns:a16="http://schemas.microsoft.com/office/drawing/2014/main" id="{4252C746-FBC7-D0A4-167B-B282B9070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6800" r="93600">
                          <a14:foregroundMark x1="7600" y1="37333" x2="6800" y2="84533"/>
                          <a14:foregroundMark x1="93600" y1="69733" x2="91733" y2="20267"/>
                          <a14:foregroundMark x1="43600" y1="47200" x2="43600" y2="47200"/>
                          <a14:backgroundMark x1="33467" y1="33200" x2="33467" y2="33200"/>
                          <a14:backgroundMark x1="35467" y1="31467" x2="38133" y2="31467"/>
                          <a14:backgroundMark x1="40133" y1="31733" x2="51333" y2="42000"/>
                          <a14:backgroundMark x1="51067" y1="43867" x2="50800" y2="58933"/>
                          <a14:backgroundMark x1="48000" y1="71600" x2="49467" y2="60667"/>
                          <a14:backgroundMark x1="28267" y1="39467" x2="27733" y2="54000"/>
                          <a14:backgroundMark x1="28000" y1="60133" x2="36800" y2="63867"/>
                          <a14:backgroundMark x1="65867" y1="60133" x2="63467" y2="50133"/>
                          <a14:backgroundMark x1="72000" y1="66400" x2="65067" y2="63600"/>
                          <a14:backgroundMark x1="60667" y1="41333" x2="71733" y2="428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85743" y="2382090"/>
              <a:ext cx="866775" cy="866775"/>
            </a:xfrm>
            <a:prstGeom prst="rect">
              <a:avLst/>
            </a:prstGeom>
          </p:spPr>
        </p:pic>
        <p:sp>
          <p:nvSpPr>
            <p:cNvPr id="13" name="TextBox 29">
              <a:extLst>
                <a:ext uri="{FF2B5EF4-FFF2-40B4-BE49-F238E27FC236}">
                  <a16:creationId xmlns:a16="http://schemas.microsoft.com/office/drawing/2014/main" id="{C59BC403-CEC3-62A2-6A06-AF5DD50C6CE1}"/>
                </a:ext>
              </a:extLst>
            </p:cNvPr>
            <p:cNvSpPr txBox="1"/>
            <p:nvPr/>
          </p:nvSpPr>
          <p:spPr>
            <a:xfrm>
              <a:off x="8915632" y="3353703"/>
              <a:ext cx="1406996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 dirty="0">
                  <a:solidFill>
                    <a:srgbClr val="F3F3F0"/>
                  </a:solidFill>
                </a:rPr>
                <a:t>Qt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F35BF4-F6D0-C8B7-8BB1-A8175F545FAB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6665136" y="1736785"/>
            <a:ext cx="1674942" cy="1274025"/>
            <a:chOff x="7324724" y="2736056"/>
            <a:chExt cx="1406996" cy="832247"/>
          </a:xfrm>
        </p:grpSpPr>
        <p:pic>
          <p:nvPicPr>
            <p:cNvPr id="15" name="Picture 14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3AD437C1-DCC9-6C04-E3E7-7BCD201B9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09020" y="2736056"/>
              <a:ext cx="1226685" cy="411369"/>
            </a:xfrm>
            <a:prstGeom prst="rect">
              <a:avLst/>
            </a:prstGeom>
          </p:spPr>
        </p:pic>
        <p:sp>
          <p:nvSpPr>
            <p:cNvPr id="16" name="TextBox 28">
              <a:extLst>
                <a:ext uri="{FF2B5EF4-FFF2-40B4-BE49-F238E27FC236}">
                  <a16:creationId xmlns:a16="http://schemas.microsoft.com/office/drawing/2014/main" id="{D5433E74-644D-4358-326F-3E6E639017F3}"/>
                </a:ext>
              </a:extLst>
            </p:cNvPr>
            <p:cNvSpPr txBox="1"/>
            <p:nvPr/>
          </p:nvSpPr>
          <p:spPr>
            <a:xfrm>
              <a:off x="7324724" y="3347145"/>
              <a:ext cx="1406996" cy="22115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 dirty="0">
                  <a:solidFill>
                    <a:srgbClr val="F3F3F0"/>
                  </a:solidFill>
                </a:rPr>
                <a:t>Tesseract OCR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2D1362-2090-AD87-0EC0-FC41B4EDF7D2}"/>
              </a:ext>
            </a:extLst>
          </p:cNvPr>
          <p:cNvGrpSpPr/>
          <p:nvPr/>
        </p:nvGrpSpPr>
        <p:grpSpPr>
          <a:xfrm>
            <a:off x="9334295" y="3734433"/>
            <a:ext cx="1558244" cy="1429638"/>
            <a:chOff x="8136681" y="4199197"/>
            <a:chExt cx="1406996" cy="125858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6D76528-1666-C9AE-F8BF-0D1913162F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/>
          </p:blipFill>
          <p:spPr bwMode="auto">
            <a:xfrm>
              <a:off x="8406792" y="4199197"/>
              <a:ext cx="866775" cy="845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31">
              <a:extLst>
                <a:ext uri="{FF2B5EF4-FFF2-40B4-BE49-F238E27FC236}">
                  <a16:creationId xmlns:a16="http://schemas.microsoft.com/office/drawing/2014/main" id="{892F9F4D-8B56-DD0F-2FDC-B2EACEC366A7}"/>
                </a:ext>
              </a:extLst>
            </p:cNvPr>
            <p:cNvSpPr txBox="1"/>
            <p:nvPr/>
          </p:nvSpPr>
          <p:spPr>
            <a:xfrm>
              <a:off x="8136681" y="5150003"/>
              <a:ext cx="1406996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 dirty="0">
                  <a:solidFill>
                    <a:srgbClr val="F3F3F0"/>
                  </a:solidFill>
                </a:rPr>
                <a:t>Git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EB07F3-945A-83AE-B260-AAAAA698E6CF}"/>
              </a:ext>
            </a:extLst>
          </p:cNvPr>
          <p:cNvGrpSpPr/>
          <p:nvPr/>
        </p:nvGrpSpPr>
        <p:grpSpPr>
          <a:xfrm>
            <a:off x="3922407" y="3733175"/>
            <a:ext cx="1558244" cy="1430897"/>
            <a:chOff x="8136681" y="4188356"/>
            <a:chExt cx="1406996" cy="1259693"/>
          </a:xfrm>
        </p:grpSpPr>
        <p:pic>
          <p:nvPicPr>
            <p:cNvPr id="24" name="Picture 23" descr="CMake">
              <a:extLst>
                <a:ext uri="{FF2B5EF4-FFF2-40B4-BE49-F238E27FC236}">
                  <a16:creationId xmlns:a16="http://schemas.microsoft.com/office/drawing/2014/main" id="{05DF0EFE-100F-ADF1-5A22-63A1116BBF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7" r="21707"/>
            <a:stretch/>
          </p:blipFill>
          <p:spPr bwMode="auto">
            <a:xfrm>
              <a:off x="8406792" y="4188356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31">
              <a:extLst>
                <a:ext uri="{FF2B5EF4-FFF2-40B4-BE49-F238E27FC236}">
                  <a16:creationId xmlns:a16="http://schemas.microsoft.com/office/drawing/2014/main" id="{370A3BC5-8754-5769-0A18-37AD3B8B5668}"/>
                </a:ext>
              </a:extLst>
            </p:cNvPr>
            <p:cNvSpPr txBox="1"/>
            <p:nvPr/>
          </p:nvSpPr>
          <p:spPr>
            <a:xfrm>
              <a:off x="8136681" y="5150003"/>
              <a:ext cx="1406996" cy="298046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 dirty="0" err="1">
                  <a:solidFill>
                    <a:srgbClr val="F3F3F0"/>
                  </a:solidFill>
                </a:rPr>
                <a:t>CMake</a:t>
              </a:r>
              <a:endParaRPr lang="en-US" sz="1600" dirty="0">
                <a:solidFill>
                  <a:srgbClr val="F3F3F0"/>
                </a:solidFill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2A162FB-DAF0-013A-412F-79874AC2FA5B}"/>
              </a:ext>
            </a:extLst>
          </p:cNvPr>
          <p:cNvSpPr/>
          <p:nvPr/>
        </p:nvSpPr>
        <p:spPr>
          <a:xfrm>
            <a:off x="861811" y="1250830"/>
            <a:ext cx="10481094" cy="43563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73E00C-113C-E869-45CA-29F3B57697AA}"/>
              </a:ext>
            </a:extLst>
          </p:cNvPr>
          <p:cNvGrpSpPr/>
          <p:nvPr/>
        </p:nvGrpSpPr>
        <p:grpSpPr>
          <a:xfrm>
            <a:off x="6716509" y="3733175"/>
            <a:ext cx="1558244" cy="1677119"/>
            <a:chOff x="8136681" y="4188356"/>
            <a:chExt cx="1406996" cy="147645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6F5EF5-F8CF-1BED-0228-DF77D4A024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/>
            <a:srcRect t="4174" b="4174"/>
            <a:stretch/>
          </p:blipFill>
          <p:spPr bwMode="auto">
            <a:xfrm>
              <a:off x="8406792" y="4188356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31">
              <a:extLst>
                <a:ext uri="{FF2B5EF4-FFF2-40B4-BE49-F238E27FC236}">
                  <a16:creationId xmlns:a16="http://schemas.microsoft.com/office/drawing/2014/main" id="{C222D093-3E40-DC4A-986A-C630B6A17137}"/>
                </a:ext>
              </a:extLst>
            </p:cNvPr>
            <p:cNvSpPr txBox="1"/>
            <p:nvPr/>
          </p:nvSpPr>
          <p:spPr>
            <a:xfrm>
              <a:off x="8136681" y="5150003"/>
              <a:ext cx="1406996" cy="51480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 dirty="0">
                  <a:solidFill>
                    <a:srgbClr val="F3F3F0"/>
                  </a:solidFill>
                </a:rPr>
                <a:t>HTML, CSS, JavaScript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26913A-5DB9-D6B7-8C09-25298A3FE021}"/>
              </a:ext>
            </a:extLst>
          </p:cNvPr>
          <p:cNvGrpSpPr/>
          <p:nvPr/>
        </p:nvGrpSpPr>
        <p:grpSpPr>
          <a:xfrm>
            <a:off x="1278347" y="3733175"/>
            <a:ext cx="1782256" cy="1430896"/>
            <a:chOff x="8031310" y="4188356"/>
            <a:chExt cx="1609265" cy="125969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8DB0C7B-6391-7113-E442-FF821BEB4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/>
            <a:srcRect t="8568" b="8568"/>
            <a:stretch/>
          </p:blipFill>
          <p:spPr bwMode="auto">
            <a:xfrm>
              <a:off x="8031310" y="4188356"/>
              <a:ext cx="160926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0FECF1-F56F-BAE0-F9D8-D5CE052EF5F0}"/>
                </a:ext>
              </a:extLst>
            </p:cNvPr>
            <p:cNvSpPr txBox="1"/>
            <p:nvPr/>
          </p:nvSpPr>
          <p:spPr>
            <a:xfrm>
              <a:off x="8136681" y="5150003"/>
              <a:ext cx="1406996" cy="298046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 dirty="0">
                  <a:solidFill>
                    <a:srgbClr val="F3F3F0"/>
                  </a:solidFill>
                </a:rPr>
                <a:t>SQLite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C73A953-B356-3AB9-EC22-983C921B92CA}"/>
              </a:ext>
            </a:extLst>
          </p:cNvPr>
          <p:cNvSpPr txBox="1"/>
          <p:nvPr/>
        </p:nvSpPr>
        <p:spPr>
          <a:xfrm>
            <a:off x="849095" y="567821"/>
            <a:ext cx="104938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Siemens Sans Black" pitchFamily="2" charset="0"/>
                <a:ea typeface="+mn-lt"/>
                <a:cs typeface="+mn-lt"/>
              </a:rPr>
              <a:t>USED TEHNOLOGIES</a:t>
            </a:r>
            <a:endParaRPr lang="en-GB" sz="2800" dirty="0">
              <a:solidFill>
                <a:schemeClr val="tx1"/>
              </a:solidFill>
              <a:latin typeface="Siemens Sans Black" pitchFamily="2" charset="0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2133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7CDE3-2B03-6FE4-E3DE-E8FDBDCDC7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Patrasc George Daniel | </a:t>
            </a:r>
            <a:r>
              <a:rPr lang="pt-BR" dirty="0"/>
              <a:t>ADV D EU RO IFA</a:t>
            </a:r>
            <a:r>
              <a:rPr lang="en-US" dirty="0"/>
              <a:t> | 2024-09-20</a:t>
            </a:r>
          </a:p>
        </p:txBody>
      </p:sp>
      <p:pic>
        <p:nvPicPr>
          <p:cNvPr id="5" name="Picture 4" descr="A black car parked on the street&#10;&#10;Description automatically generated">
            <a:extLst>
              <a:ext uri="{FF2B5EF4-FFF2-40B4-BE49-F238E27FC236}">
                <a16:creationId xmlns:a16="http://schemas.microsoft.com/office/drawing/2014/main" id="{3FFDC01D-6D22-BD96-C9EF-5FF0BFC4F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95" y="1708040"/>
            <a:ext cx="2536842" cy="1908000"/>
          </a:xfrm>
          <a:prstGeom prst="rect">
            <a:avLst/>
          </a:prstGeom>
        </p:spPr>
      </p:pic>
      <p:pic>
        <p:nvPicPr>
          <p:cNvPr id="6" name="Picture 5" descr="A license plate on a car&#10;&#10;Description automatically generated">
            <a:extLst>
              <a:ext uri="{FF2B5EF4-FFF2-40B4-BE49-F238E27FC236}">
                <a16:creationId xmlns:a16="http://schemas.microsoft.com/office/drawing/2014/main" id="{74CF7EEA-49B2-FF0C-7967-767246CE6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941" y="1708041"/>
            <a:ext cx="2872677" cy="1909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7BD85-506F-3A65-9DA9-D6AFD721A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05" y="2326585"/>
            <a:ext cx="2880000" cy="670911"/>
          </a:xfrm>
          <a:prstGeom prst="rect">
            <a:avLst/>
          </a:prstGeom>
        </p:spPr>
      </p:pic>
      <p:pic>
        <p:nvPicPr>
          <p:cNvPr id="8" name="Picture 7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6885B9DB-A220-5016-A80D-A6CA5D29B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439" y="4743451"/>
            <a:ext cx="2880000" cy="531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F1520B-8DB9-E6CC-B19B-5DA96F341115}"/>
              </a:ext>
            </a:extLst>
          </p:cNvPr>
          <p:cNvSpPr txBox="1"/>
          <p:nvPr/>
        </p:nvSpPr>
        <p:spPr>
          <a:xfrm>
            <a:off x="6651261" y="4685985"/>
            <a:ext cx="2520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600" dirty="0">
                <a:solidFill>
                  <a:schemeClr val="tx1"/>
                </a:solidFill>
                <a:latin typeface="+mn-lt"/>
              </a:rPr>
              <a:t>CT 36 NLA</a:t>
            </a:r>
          </a:p>
        </p:txBody>
      </p:sp>
      <p:cxnSp>
        <p:nvCxnSpPr>
          <p:cNvPr id="10" name="Straight Arrow Connector 35">
            <a:extLst>
              <a:ext uri="{FF2B5EF4-FFF2-40B4-BE49-F238E27FC236}">
                <a16:creationId xmlns:a16="http://schemas.microsoft.com/office/drawing/2014/main" id="{5E6DFFD8-854E-8EB2-ABB2-2256DF7DE10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H="1">
            <a:off x="2496439" y="2662041"/>
            <a:ext cx="8846466" cy="2347111"/>
          </a:xfrm>
          <a:prstGeom prst="bentConnector5">
            <a:avLst>
              <a:gd name="adj1" fmla="val -2584"/>
              <a:gd name="adj2" fmla="val 69234"/>
              <a:gd name="adj3" fmla="val 104483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9E7C7D-A03E-64D2-FCD2-2B702E825E8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385937" y="2662040"/>
            <a:ext cx="1101004" cy="5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4E600C-2D50-5517-389B-8DC01398F6D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359618" y="2662041"/>
            <a:ext cx="1103287" cy="5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61DFD4-334A-D2BB-D5A6-4B97323FF71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376439" y="5009151"/>
            <a:ext cx="127482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146E0-1BF1-D816-BC4E-E2B2943559E1}"/>
              </a:ext>
            </a:extLst>
          </p:cNvPr>
          <p:cNvSpPr txBox="1"/>
          <p:nvPr/>
        </p:nvSpPr>
        <p:spPr>
          <a:xfrm>
            <a:off x="849095" y="548958"/>
            <a:ext cx="104938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Siemens Sans Black" pitchFamily="2" charset="0"/>
                <a:ea typeface="+mn-lt"/>
                <a:cs typeface="+mn-lt"/>
              </a:rPr>
              <a:t>DETECTION AND RECOGNITION</a:t>
            </a:r>
            <a:endParaRPr lang="en-GB" sz="2800" dirty="0">
              <a:solidFill>
                <a:schemeClr val="tx1"/>
              </a:solidFill>
              <a:latin typeface="Siemens Sans Black" pitchFamily="2" charset="0"/>
              <a:ea typeface="+mn-lt"/>
              <a:cs typeface="+mn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954D6B-66FE-E0D7-4CB9-DE821B6F9CA8}"/>
              </a:ext>
            </a:extLst>
          </p:cNvPr>
          <p:cNvSpPr txBox="1"/>
          <p:nvPr/>
        </p:nvSpPr>
        <p:spPr>
          <a:xfrm>
            <a:off x="1774473" y="3612421"/>
            <a:ext cx="6860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+mn-lt"/>
              </a:rPr>
              <a:t>1. Input</a:t>
            </a:r>
            <a:endParaRPr lang="en-GB" sz="1600" dirty="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5CEEEC6-CC4A-B5A2-9C6A-A109B4683F5E}"/>
              </a:ext>
            </a:extLst>
          </p:cNvPr>
          <p:cNvSpPr txBox="1"/>
          <p:nvPr/>
        </p:nvSpPr>
        <p:spPr>
          <a:xfrm>
            <a:off x="5223132" y="3610263"/>
            <a:ext cx="14939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 dirty="0">
                <a:solidFill>
                  <a:schemeClr val="tx1"/>
                </a:solidFill>
                <a:latin typeface="+mn-lt"/>
              </a:rPr>
              <a:t>2. Segmentation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5D15F8-D380-90A3-5D8E-54664D762051}"/>
              </a:ext>
            </a:extLst>
          </p:cNvPr>
          <p:cNvSpPr txBox="1"/>
          <p:nvPr/>
        </p:nvSpPr>
        <p:spPr>
          <a:xfrm>
            <a:off x="9236905" y="2997496"/>
            <a:ext cx="1332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+mn-lt"/>
              </a:rPr>
              <a:t>3. Rectification</a:t>
            </a:r>
            <a:endParaRPr lang="en-GB" sz="1600" dirty="0" err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1C52C7C-DC05-CD21-3E87-D8002F37A3F3}"/>
              </a:ext>
            </a:extLst>
          </p:cNvPr>
          <p:cNvSpPr txBox="1"/>
          <p:nvPr/>
        </p:nvSpPr>
        <p:spPr>
          <a:xfrm>
            <a:off x="2857618" y="5275871"/>
            <a:ext cx="215764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+mn-lt"/>
              </a:rPr>
              <a:t>4. Input Tesseract OCR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BDF3F66-FB0F-5D10-1789-F32A7C8442B2}"/>
              </a:ext>
            </a:extLst>
          </p:cNvPr>
          <p:cNvSpPr txBox="1"/>
          <p:nvPr/>
        </p:nvSpPr>
        <p:spPr>
          <a:xfrm>
            <a:off x="7488068" y="5274852"/>
            <a:ext cx="84638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  <a:latin typeface="+mn-lt"/>
              </a:rPr>
              <a:t>5. Output</a:t>
            </a:r>
            <a:endParaRPr lang="en-GB" sz="1600" dirty="0" err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513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81D6F-80B9-CB75-3CAD-1E7B860CFA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Patrasc George Daniel | </a:t>
            </a:r>
            <a:r>
              <a:rPr lang="pt-BR" dirty="0"/>
              <a:t>ADV D EU RO IFA</a:t>
            </a:r>
            <a:r>
              <a:rPr lang="en-US" dirty="0"/>
              <a:t> | 2024-09-20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2D2CF-1B39-F788-279B-BFB206358DAC}"/>
              </a:ext>
            </a:extLst>
          </p:cNvPr>
          <p:cNvSpPr txBox="1"/>
          <p:nvPr/>
        </p:nvSpPr>
        <p:spPr>
          <a:xfrm>
            <a:off x="849095" y="548958"/>
            <a:ext cx="104938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Siemens Sans Black" pitchFamily="2" charset="0"/>
                <a:ea typeface="+mn-lt"/>
                <a:cs typeface="+mn-lt"/>
              </a:rPr>
              <a:t>MAIN FUNCTIONALITIES</a:t>
            </a:r>
            <a:endParaRPr lang="en-GB" sz="2800" dirty="0">
              <a:solidFill>
                <a:schemeClr val="tx1"/>
              </a:solidFill>
              <a:latin typeface="Siemens Sans Black" pitchFamily="2" charset="0"/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67418-BBB7-2438-0D45-D89F91C1A45F}"/>
              </a:ext>
            </a:extLst>
          </p:cNvPr>
          <p:cNvSpPr txBox="1"/>
          <p:nvPr/>
        </p:nvSpPr>
        <p:spPr>
          <a:xfrm>
            <a:off x="849095" y="1638093"/>
            <a:ext cx="8616141" cy="35818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b="1" dirty="0">
                <a:solidFill>
                  <a:srgbClr val="009999"/>
                </a:solidFill>
                <a:latin typeface="Siemens Sans Black" pitchFamily="2" charset="0"/>
              </a:rPr>
              <a:t>main functionalities </a:t>
            </a:r>
            <a:r>
              <a:rPr lang="en-US" sz="2400" dirty="0">
                <a:solidFill>
                  <a:schemeClr val="tx1"/>
                </a:solidFill>
              </a:rPr>
              <a:t>of the application include: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License plate </a:t>
            </a:r>
            <a:r>
              <a:rPr lang="en-US" sz="2400" b="1" dirty="0">
                <a:solidFill>
                  <a:srgbClr val="009999"/>
                </a:solidFill>
                <a:latin typeface="Siemens Sans Black" pitchFamily="2" charset="0"/>
              </a:rPr>
              <a:t>detection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b="1" dirty="0">
                <a:solidFill>
                  <a:srgbClr val="009999"/>
                </a:solidFill>
                <a:latin typeface="Siemens Sans Black" pitchFamily="2" charset="0"/>
              </a:rPr>
              <a:t>website</a:t>
            </a:r>
            <a:r>
              <a:rPr lang="en-US" sz="2400" dirty="0">
                <a:solidFill>
                  <a:schemeClr val="tx1"/>
                </a:solidFill>
              </a:rPr>
              <a:t> for paying parking fees and creating subscriptions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b="1" dirty="0">
                <a:solidFill>
                  <a:srgbClr val="009999"/>
                </a:solidFill>
                <a:latin typeface="Siemens Sans Black" pitchFamily="2" charset="0"/>
              </a:rPr>
              <a:t>ticketing</a:t>
            </a:r>
            <a:r>
              <a:rPr lang="en-US" sz="2400" dirty="0">
                <a:solidFill>
                  <a:schemeClr val="tx1"/>
                </a:solidFill>
              </a:rPr>
              <a:t> system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009999"/>
                </a:solidFill>
                <a:latin typeface="Siemens Sans Black" pitchFamily="2" charset="0"/>
              </a:rPr>
              <a:t>Statistics</a:t>
            </a:r>
            <a:r>
              <a:rPr lang="en-US" sz="2400" dirty="0">
                <a:solidFill>
                  <a:schemeClr val="tx1"/>
                </a:solidFill>
              </a:rPr>
              <a:t> on vehicle flow by hour</a:t>
            </a:r>
            <a:endParaRPr lang="en-GB" sz="2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03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BF333-9660-38DA-6410-D6BE40CE97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Restricted | © Siemens 2024 | Patrasc George Daniel | </a:t>
            </a:r>
            <a:r>
              <a:rPr lang="pt-BR" dirty="0"/>
              <a:t>ADV D EU RO IFA</a:t>
            </a:r>
            <a:r>
              <a:rPr lang="en-US" dirty="0"/>
              <a:t> | 2024-09-20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1A428-F458-315C-C975-464D58F3FC58}"/>
              </a:ext>
            </a:extLst>
          </p:cNvPr>
          <p:cNvSpPr txBox="1"/>
          <p:nvPr/>
        </p:nvSpPr>
        <p:spPr>
          <a:xfrm>
            <a:off x="1201420" y="1289953"/>
            <a:ext cx="978916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0" b="1" dirty="0">
                <a:solidFill>
                  <a:schemeClr val="tx1"/>
                </a:solidFill>
                <a:latin typeface="Avenir Next LT Pro"/>
              </a:rPr>
              <a:t>DEMO</a:t>
            </a:r>
            <a:endParaRPr lang="en-US" sz="2400" dirty="0">
              <a:solidFill>
                <a:schemeClr val="tx1"/>
              </a:solidFill>
              <a:latin typeface="Avenir Next LT Pro"/>
            </a:endParaRPr>
          </a:p>
          <a:p>
            <a:endParaRPr lang="en-GB" sz="2400" b="1" dirty="0">
              <a:solidFill>
                <a:schemeClr val="bg1"/>
              </a:solidFill>
              <a:latin typeface="Avenir Next LT Pro"/>
            </a:endParaRPr>
          </a:p>
          <a:p>
            <a:endParaRPr lang="en-GB" sz="2400" b="1" dirty="0">
              <a:solidFill>
                <a:schemeClr val="bg1"/>
              </a:solidFill>
              <a:latin typeface="Avenir Next LT Pro"/>
              <a:cs typeface="Segoe UI"/>
            </a:endParaRPr>
          </a:p>
          <a:p>
            <a:endParaRPr lang="en-GB" sz="2400" b="1" dirty="0">
              <a:solidFill>
                <a:schemeClr val="bg1"/>
              </a:solidFill>
              <a:latin typeface="Avenir Next LT Pro"/>
              <a:cs typeface="Segoe UI"/>
            </a:endParaRPr>
          </a:p>
          <a:p>
            <a:endParaRPr lang="en-GB" sz="2400" b="1" dirty="0">
              <a:solidFill>
                <a:srgbClr val="FFFFFF"/>
              </a:solidFill>
              <a:latin typeface="Avenir Next LT Pro"/>
              <a:cs typeface="Segoe UI"/>
            </a:endParaRPr>
          </a:p>
          <a:p>
            <a:r>
              <a:rPr lang="de-DE" sz="2400" b="1" dirty="0">
                <a:solidFill>
                  <a:srgbClr val="009999"/>
                </a:solidFill>
                <a:latin typeface="Siemens Sans Black" pitchFamily="2" charset="0"/>
              </a:rPr>
              <a:t>Intern: </a:t>
            </a:r>
            <a:r>
              <a:rPr lang="en-GB" sz="2400" dirty="0">
                <a:solidFill>
                  <a:schemeClr val="tx1"/>
                </a:solidFill>
                <a:latin typeface="Siemens Sans Black" pitchFamily="2" charset="0"/>
              </a:rPr>
              <a:t>PATRA</a:t>
            </a:r>
            <a:r>
              <a:rPr lang="en-GB" sz="2400" dirty="0">
                <a:solidFill>
                  <a:schemeClr val="tx1"/>
                </a:solidFill>
                <a:latin typeface="Siemens Sans Black" pitchFamily="2" charset="0"/>
                <a:ea typeface="+mn-lt"/>
                <a:cs typeface="+mn-lt"/>
              </a:rPr>
              <a:t>S</a:t>
            </a:r>
            <a:r>
              <a:rPr lang="en-GB" sz="2400" dirty="0">
                <a:solidFill>
                  <a:schemeClr val="tx1"/>
                </a:solidFill>
                <a:latin typeface="Siemens Sans Black" pitchFamily="2" charset="0"/>
              </a:rPr>
              <a:t>C George</a:t>
            </a:r>
            <a:r>
              <a:rPr lang="en-GB" sz="2400" dirty="0">
                <a:solidFill>
                  <a:schemeClr val="tx1"/>
                </a:solidFill>
                <a:latin typeface="Siemens Sans Black" pitchFamily="2" charset="0"/>
                <a:ea typeface="+mn-lt"/>
                <a:cs typeface="+mn-lt"/>
              </a:rPr>
              <a:t> Daniel                  </a:t>
            </a:r>
            <a:r>
              <a:rPr lang="de-DE" sz="2400" b="1" dirty="0">
                <a:solidFill>
                  <a:srgbClr val="009999"/>
                </a:solidFill>
                <a:latin typeface="Siemens Sans Black" pitchFamily="2" charset="0"/>
              </a:rPr>
              <a:t>Mentors: </a:t>
            </a:r>
            <a:r>
              <a:rPr lang="de-DE" sz="2400" dirty="0">
                <a:solidFill>
                  <a:schemeClr val="tx1"/>
                </a:solidFill>
                <a:latin typeface="Siemens Sans Black" pitchFamily="2" charset="0"/>
              </a:rPr>
              <a:t>VERZEA Ionut</a:t>
            </a:r>
          </a:p>
          <a:p>
            <a:r>
              <a:rPr lang="de-DE" sz="2400" dirty="0">
                <a:latin typeface="Siemens Sans Black" pitchFamily="2" charset="0"/>
              </a:rPr>
              <a:t>						                        </a:t>
            </a:r>
            <a:r>
              <a:rPr lang="de-DE" sz="2400" dirty="0">
                <a:solidFill>
                  <a:schemeClr val="tx1"/>
                </a:solidFill>
                <a:latin typeface="Siemens Sans Black" pitchFamily="2" charset="0"/>
              </a:rPr>
              <a:t>SULIMAN Caius</a:t>
            </a:r>
          </a:p>
          <a:p>
            <a:r>
              <a:rPr lang="de-DE" sz="2400" b="1" dirty="0">
                <a:solidFill>
                  <a:srgbClr val="009999"/>
                </a:solidFill>
                <a:latin typeface="Siemens Sans Black" pitchFamily="2" charset="0"/>
              </a:rPr>
              <a:t>								</a:t>
            </a:r>
            <a:r>
              <a:rPr lang="de-DE" sz="2400" dirty="0">
                <a:solidFill>
                  <a:schemeClr val="tx1"/>
                </a:solidFill>
                <a:latin typeface="Siemens Sans Black" pitchFamily="2" charset="0"/>
              </a:rPr>
              <a:t>								</a:t>
            </a:r>
          </a:p>
        </p:txBody>
      </p:sp>
    </p:spTree>
    <p:extLst>
      <p:ext uri="{BB962C8B-B14F-4D97-AF65-F5344CB8AC3E}">
        <p14:creationId xmlns:p14="http://schemas.microsoft.com/office/powerpoint/2010/main" val="366820049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emens_2024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mens_2024" id="{14C29876-3744-44F2-B0F4-E44309AA1539}" vid="{B434DABA-88C8-4824-9333-A7A8D7416183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293</Words>
  <Application>Microsoft Office PowerPoint</Application>
  <PresentationFormat>Widescreen</PresentationFormat>
  <Paragraphs>47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Avenir Next LT Pro</vt:lpstr>
      <vt:lpstr>Siemens Sans Black</vt:lpstr>
      <vt:lpstr>Wingdings</vt:lpstr>
      <vt:lpstr>Siemens 2022</vt:lpstr>
      <vt:lpstr>Siemens_2024</vt:lpstr>
      <vt:lpstr>Access management system for a parking lot using image processing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AG PowerPoint Presentation</dc:title>
  <dc:creator>Mihailescu, Roxana Elena (RC-AT P&amp;O TA RO)</dc:creator>
  <cp:keywords>Template</cp:keywords>
  <dc:description>Version 3.4.4
April 2023</dc:description>
  <cp:lastModifiedBy>George Patrasc</cp:lastModifiedBy>
  <cp:revision>5</cp:revision>
  <dcterms:created xsi:type="dcterms:W3CDTF">2020-07-27T12:43:17Z</dcterms:created>
  <dcterms:modified xsi:type="dcterms:W3CDTF">2024-09-23T10:23:24Z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</Properties>
</file>